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1"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Montserrat"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10.jpg>
</file>

<file path=ppt/media/image2.jpg>
</file>

<file path=ppt/media/image3.jpg>
</file>

<file path=ppt/media/image4.jpg>
</file>

<file path=ppt/media/image5.jpg>
</file>

<file path=ppt/media/image6.png>
</file>

<file path=ppt/media/image7.gif>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wrap="square" lIns="91425" tIns="91425" rIns="91425" bIns="91425" anchor="t" anchorCtr="0"/>
          <a:lstStyle>
            <a:lvl1pPr marL="0" marR="0" lvl="0" indent="0" algn="r" rtl="0">
              <a:spcBef>
                <a:spcPts val="0"/>
              </a:spcBef>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400" cy="3600450"/>
          </a:xfrm>
          <a:prstGeom prst="rect">
            <a:avLst/>
          </a:prstGeom>
          <a:noFill/>
          <a:ln>
            <a:noFill/>
          </a:ln>
        </p:spPr>
        <p:txBody>
          <a:bodyPr wrap="square" lIns="91425" tIns="91425" rIns="91425" bIns="91425" anchor="t" anchorCtr="0"/>
          <a:lstStyle>
            <a:lvl1pPr marL="0" marR="0" lvl="0" indent="0" algn="l" rtl="0">
              <a:spcBef>
                <a:spcPts val="0"/>
              </a:spcBef>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ts val="1400"/>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wrap="square" lIns="91425" tIns="91425" rIns="91425" bIns="91425" anchor="b" anchorCtr="0"/>
          <a:lstStyle>
            <a:lvl1pPr marL="0" marR="0" lvl="0" indent="0" algn="l" rtl="0">
              <a:spcBef>
                <a:spcPts val="0"/>
              </a:spcBef>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dk1"/>
                </a:solidFill>
                <a:latin typeface="Calibri"/>
                <a:ea typeface="Calibri"/>
                <a:cs typeface="Calibri"/>
                <a:sym typeface="Calibri"/>
              </a:rPr>
              <a:t>‹nr.›</a:t>
            </a:fld>
            <a:endParaRPr lang="en-US"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Shape 35"/>
          <p:cNvSpPr txBox="1">
            <a:spLocks noGrp="1"/>
          </p:cNvSpPr>
          <p:nvPr>
            <p:ph type="body" idx="1"/>
          </p:nvPr>
        </p:nvSpPr>
        <p:spPr>
          <a:xfrm>
            <a:off x="685800" y="4400550"/>
            <a:ext cx="5486400" cy="3600450"/>
          </a:xfrm>
          <a:prstGeom prst="rect">
            <a:avLst/>
          </a:prstGeom>
        </p:spPr>
        <p:txBody>
          <a:bodyPr wrap="square" lIns="91425" tIns="91425" rIns="91425" bIns="91425" anchor="t" anchorCtr="0">
            <a:noAutofit/>
          </a:bodyPr>
          <a:lstStyle/>
          <a:p>
            <a:pPr lvl="0">
              <a:spcBef>
                <a:spcPts val="0"/>
              </a:spcBef>
              <a:buNone/>
            </a:pPr>
            <a:endParaRPr/>
          </a:p>
        </p:txBody>
      </p:sp>
      <p:sp>
        <p:nvSpPr>
          <p:cNvPr id="36" name="Shape 3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4" name="Shape 124"/>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methode maakt gebruik van </a:t>
            </a:r>
          </a:p>
        </p:txBody>
      </p:sp>
      <p:sp>
        <p:nvSpPr>
          <p:cNvPr id="125" name="Shape 125"/>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lt1"/>
                </a:solidFill>
                <a:latin typeface="Calibri"/>
                <a:ea typeface="Calibri"/>
                <a:cs typeface="Calibri"/>
                <a:sym typeface="Calibri"/>
              </a:rPr>
              <a:t>10</a:t>
            </a:fld>
            <a:endParaRPr lang="en-US" sz="1200">
              <a:solidFill>
                <a:schemeClr val="lt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34" name="Shape 134"/>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76200" algn="l" rtl="0">
              <a:lnSpc>
                <a:spcPct val="100000"/>
              </a:lnSpc>
              <a:spcBef>
                <a:spcPts val="0"/>
              </a:spcBef>
              <a:spcAft>
                <a:spcPts val="0"/>
              </a:spcAft>
              <a:buClr>
                <a:srgbClr val="FFFFFF"/>
              </a:buClr>
              <a:buSzPts val="1200"/>
              <a:buFont typeface="Calibri"/>
              <a:buNone/>
            </a:pPr>
            <a:r>
              <a:rPr lang="en-US" sz="1200" b="0" i="0" u="none" strike="noStrike" cap="none">
                <a:solidFill>
                  <a:srgbClr val="FFFFFF"/>
                </a:solidFill>
                <a:latin typeface="Calibri"/>
                <a:ea typeface="Calibri"/>
                <a:cs typeface="Calibri"/>
                <a:sym typeface="Calibri"/>
              </a:rPr>
              <a:t>Samenvattend</a:t>
            </a:r>
            <a:br>
              <a:rPr lang="en-US" sz="1200" b="0" i="0" u="none" strike="noStrike" cap="none">
                <a:solidFill>
                  <a:srgbClr val="FFFFFF"/>
                </a:solidFill>
                <a:latin typeface="Calibri"/>
                <a:ea typeface="Calibri"/>
                <a:cs typeface="Calibri"/>
                <a:sym typeface="Calibri"/>
              </a:rPr>
            </a:br>
            <a:r>
              <a:rPr lang="en-US" sz="1200" b="0" i="0" u="none" strike="noStrike" cap="none">
                <a:solidFill>
                  <a:srgbClr val="FFFFFF"/>
                </a:solidFill>
                <a:latin typeface="Calibri"/>
                <a:ea typeface="Calibri"/>
                <a:cs typeface="Calibri"/>
                <a:sym typeface="Calibri"/>
              </a:rPr>
              <a:t>is in de loop der Jaren beschreven en uitgewerkt wat er precies gebeurd binnen het klimaatregelsysteem en wat er fout is gegaan.</a:t>
            </a:r>
          </a:p>
          <a:p>
            <a:pPr marL="0" marR="0" lvl="0" indent="-76200" algn="l" rtl="0">
              <a:lnSpc>
                <a:spcPct val="100000"/>
              </a:lnSpc>
              <a:spcBef>
                <a:spcPts val="0"/>
              </a:spcBef>
              <a:spcAft>
                <a:spcPts val="0"/>
              </a:spcAft>
              <a:buClr>
                <a:srgbClr val="FFFFFF"/>
              </a:buClr>
              <a:buSzPts val="1200"/>
              <a:buFont typeface="Calibri"/>
              <a:buNone/>
            </a:pPr>
            <a:r>
              <a:rPr lang="en-US" sz="1200" b="0" i="0" u="none" strike="noStrike" cap="none">
                <a:solidFill>
                  <a:srgbClr val="FFFFFF"/>
                </a:solidFill>
                <a:latin typeface="Calibri"/>
                <a:ea typeface="Calibri"/>
                <a:cs typeface="Calibri"/>
                <a:sym typeface="Calibri"/>
              </a:rPr>
              <a:t>Vervolgens is veel onderzoek gedaan naar de verschillende oorzaken hiervan. Dit hebben wij als input gebruikt voor ons project en hebben hier zelf een stukje onderzoek aan toegevoegd.</a:t>
            </a:r>
            <a:br>
              <a:rPr lang="en-US" sz="1200" b="0" i="0" u="none" strike="noStrike" cap="none">
                <a:solidFill>
                  <a:srgbClr val="FFFFFF"/>
                </a:solidFill>
                <a:latin typeface="Calibri"/>
                <a:ea typeface="Calibri"/>
                <a:cs typeface="Calibri"/>
                <a:sym typeface="Calibri"/>
              </a:rPr>
            </a:br>
            <a:r>
              <a:rPr lang="en-US" sz="1200" b="0" i="0" u="none" strike="noStrike" cap="none">
                <a:solidFill>
                  <a:srgbClr val="FFFFFF"/>
                </a:solidFill>
                <a:latin typeface="Calibri"/>
                <a:ea typeface="Calibri"/>
                <a:cs typeface="Calibri"/>
                <a:sym typeface="Calibri"/>
              </a:rPr>
              <a:t>Op dit moment bevinden we ons in de derde stap van dit model en proberen we via de drie genoemde methodes, rule based, Bayesian belief network en neurale netwerken uit de data te voorspellen welke  waardes en situaties “normaal” zijn en welke waardes en situaties afwijkingen vertonen.</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135" name="Shape 135"/>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lt1"/>
                </a:solidFill>
                <a:latin typeface="Calibri"/>
                <a:ea typeface="Calibri"/>
                <a:cs typeface="Calibri"/>
                <a:sym typeface="Calibri"/>
              </a:rPr>
              <a:t>11</a:t>
            </a:fld>
            <a:endParaRPr lang="en-US" sz="1200">
              <a:solidFill>
                <a:schemeClr val="lt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Shape 4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44" name="Shape 44"/>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45" name="Shape 45"/>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2</a:t>
            </a:fld>
            <a:endParaRPr lang="en-US" sz="1200" b="0" i="0" u="none" strike="noStrike" cap="none">
              <a:solidFill>
                <a:schemeClr val="lt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Shape 5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54" name="Shape 54"/>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The proposed framework for the sensor fault detection was tested on the building of The Hague University of Applied Science (THUAS) in Delft. This building was selected for the research because this building has a complex HVAC system with an advanced control system and extensive measurement data is available for analyzing the sensor values and the indoor climate. </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In the rooms of the building cold and heat is delivered by a floor heating system and by ceiling panels in which water is circulated. The ventilation flow rate to the rooms is demand-controlled based on occupancy and the CO2 level. The building contains mainly classrooms and offices for the lecturers as well as a restaurant. Every room is equipped with a number of sensors: CO2, temperature, humidity, occupancy (PIR), light, ventilation rate, ventilation valve position, window open/close. The sensor data are stored in the production database since the opening of the building in august 2009. </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Modern smart building systems are equipped with many sensors as information source for the HVAC systems. The combination of data from these sensors can be used for analyzing and detection of faulty sensors. </a:t>
            </a:r>
          </a:p>
        </p:txBody>
      </p:sp>
      <p:sp>
        <p:nvSpPr>
          <p:cNvPr id="55" name="Shape 55"/>
          <p:cNvSpPr txBox="1">
            <a:spLocks noGrp="1"/>
          </p:cNvSpPr>
          <p:nvPr>
            <p:ph type="dt" idx="10"/>
          </p:nvPr>
        </p:nvSpPr>
        <p:spPr>
          <a:xfrm>
            <a:off x="3884613" y="0"/>
            <a:ext cx="2971800" cy="458788"/>
          </a:xfrm>
          <a:prstGeom prst="rect">
            <a:avLst/>
          </a:prstGeom>
          <a:noFill/>
          <a:ln>
            <a:noFill/>
          </a:ln>
        </p:spPr>
        <p:txBody>
          <a:bodyPr wrap="square" lIns="91425" tIns="45700" rIns="91425" bIns="45700" anchor="t" anchorCtr="0">
            <a:noAutofit/>
          </a:bodyPr>
          <a:lstStyle/>
          <a:p>
            <a:pPr marL="0" marR="0" lvl="0" indent="0" algn="r" rtl="0">
              <a:spcBef>
                <a:spcPts val="0"/>
              </a:spcBef>
              <a:buNone/>
            </a:pPr>
            <a:r>
              <a:rPr lang="en-US" sz="1200" b="0" i="0" u="none" strike="noStrike" cap="none">
                <a:solidFill>
                  <a:schemeClr val="lt1"/>
                </a:solidFill>
                <a:latin typeface="Calibri"/>
                <a:ea typeface="Calibri"/>
                <a:cs typeface="Calibri"/>
                <a:sym typeface="Calibri"/>
              </a:rPr>
              <a:t>29 november 2017</a:t>
            </a:r>
          </a:p>
        </p:txBody>
      </p:sp>
      <p:sp>
        <p:nvSpPr>
          <p:cNvPr id="56" name="Shape 56"/>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3</a:t>
            </a:fld>
            <a:endParaRPr lang="en-US" sz="1200" b="0" i="0" u="none" strike="noStrike" cap="none">
              <a:solidFill>
                <a:schemeClr val="lt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6" name="Shape 66"/>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chemeClr val="lt1"/>
                </a:solidFill>
                <a:latin typeface="Calibri"/>
                <a:ea typeface="Calibri"/>
                <a:cs typeface="Calibri"/>
                <a:sym typeface="Calibri"/>
              </a:rPr>
              <a:t>Wij willen dus het functioneren van systeem verbeteren.</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Hiervoor hebben wij als middel de data gegenereerd door het gebouw.</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data is de input voor het model.</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Er zijn drie soorten modellen die we willen testen.</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zijn voortgekomen uit vooronderzoek.</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Het eerste model is het expert model. </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 tweede is het Bayesaanse model.</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 derde is een deeplearning model.</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67" name="Shape 67"/>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4</a:t>
            </a:fld>
            <a:endParaRPr lang="en-US" sz="1200" b="0" i="0" u="none" strike="noStrike" cap="none">
              <a:solidFill>
                <a:schemeClr val="lt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Shape 7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74" name="Shape 74"/>
          <p:cNvSpPr txBox="1">
            <a:spLocks noGrp="1"/>
          </p:cNvSpPr>
          <p:nvPr>
            <p:ph type="body" idx="1"/>
          </p:nvPr>
        </p:nvSpPr>
        <p:spPr>
          <a:xfrm>
            <a:off x="685800" y="4400550"/>
            <a:ext cx="5486400" cy="360060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chemeClr val="lt1"/>
                </a:solidFill>
                <a:latin typeface="Calibri"/>
                <a:ea typeface="Calibri"/>
                <a:cs typeface="Calibri"/>
                <a:sym typeface="Calibri"/>
              </a:rPr>
              <a:t>Wij willen dus het functioneren van systeem verbeteren.</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Hiervoor hebben wij als middel de data gegenereerd door het gebouw.</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data is de input voor het model.</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Er zijn drie soorten modellen die we willen testen.</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zijn voortgekomen uit vooronderzoek.</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Het eerste model is het expert model. </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 tweede is het Bayesaanse model.</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De derde is een deeplearning model.</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75" name="Shape 75"/>
          <p:cNvSpPr txBox="1">
            <a:spLocks noGrp="1"/>
          </p:cNvSpPr>
          <p:nvPr>
            <p:ph type="sldNum" idx="12"/>
          </p:nvPr>
        </p:nvSpPr>
        <p:spPr>
          <a:xfrm>
            <a:off x="3884613" y="8685213"/>
            <a:ext cx="2971800" cy="458700"/>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5</a:t>
            </a:fld>
            <a:endParaRPr lang="en-US" sz="1200" b="0" i="0" u="none" strike="noStrike" cap="none">
              <a:solidFill>
                <a:schemeClr val="lt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82" name="Shape 82"/>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We zijn hier in een enorm slim gebouw wat betreft indoor climate.</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Voor dit gebouw zijn situaties opgebouwd waaraan het systeem zich kan aanpassen.</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Het moment dat het systeem een onbekende situatie voor zich krijgt neemt het systeem echter geen actie.</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Doordat het system geen actie onderneemt kunnen er afwijkingen ontstaan.</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Deze afwijkingen kunnen wij terug vinden door extreme waardes in de data.</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Een van de redenen van een afwijking kan een defecte sensor zijn.</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Het opmerken van defecte sensoren is een problem met een lange doorlooptijd.</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Vaak blijven deze sensoren nog langere tijd aanwezig.</a:t>
            </a:r>
          </a:p>
          <a:p>
            <a:pPr marL="0" marR="0" lvl="0" indent="0" algn="l" rtl="0">
              <a:spcBef>
                <a:spcPts val="0"/>
              </a:spcBef>
              <a:buNone/>
            </a:pPr>
            <a:r>
              <a:rPr lang="en-US" sz="1200" b="0" i="0" u="none" strike="noStrike" cap="none">
                <a:solidFill>
                  <a:srgbClr val="FFFFFF"/>
                </a:solidFill>
                <a:latin typeface="Montserrat"/>
                <a:ea typeface="Montserrat"/>
                <a:cs typeface="Montserrat"/>
                <a:sym typeface="Montserrat"/>
              </a:rPr>
              <a:t>Het probleem dat wij gaan aanpakken is hoe we deze afwijkingen in de data kunnen gebruiken om het system te verbeteren voor de toekomst.</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83" name="Shape 83"/>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6</a:t>
            </a:fld>
            <a:endParaRPr lang="en-US" sz="1200" b="0" i="0" u="none" strike="noStrike" cap="none">
              <a:solidFill>
                <a:schemeClr val="lt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Er zijn 3 modellen waarmee we naar foutdetectie en diagnose kijken.</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Het eerste model waar we naar kijken is het rule based system.</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Dit is een expert system.</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Dit moet dus ook handelen als een expert.</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Het system moet dezelfde acties uitvoeren als een expert die naar de data kijkt.</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Bij de data driven aanpak kijken we naar de afgelopen Jaren en proberen we</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Op basis van de data vooruit te voorspellen</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Als derde model is er het Bayesian model.</a:t>
            </a:r>
          </a:p>
          <a:p>
            <a:pPr marL="0" marR="0" lvl="0" indent="0" algn="l" rtl="0">
              <a:spcBef>
                <a:spcPts val="0"/>
              </a:spcBef>
              <a:buNone/>
            </a:pPr>
            <a:r>
              <a:rPr lang="en-US" sz="1200" b="0" i="0" u="none" strike="noStrike" cap="none">
                <a:solidFill>
                  <a:schemeClr val="lt1"/>
                </a:solidFill>
                <a:latin typeface="Calibri"/>
                <a:ea typeface="Calibri"/>
                <a:cs typeface="Calibri"/>
                <a:sym typeface="Calibri"/>
              </a:rPr>
              <a:t>Hier wordt foutdetectie weergegeven in combinatie met de kans dat dit aan de hand is.</a:t>
            </a: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a:p>
            <a:pPr marL="0" marR="0" lvl="0" indent="0" algn="l" rtl="0">
              <a:spcBef>
                <a:spcPts val="0"/>
              </a:spcBef>
              <a:buNone/>
            </a:pPr>
            <a:endParaRPr sz="1200" b="0" i="0" u="none" strike="noStrike" cap="none">
              <a:solidFill>
                <a:schemeClr val="lt1"/>
              </a:solidFill>
              <a:latin typeface="Calibri"/>
              <a:ea typeface="Calibri"/>
              <a:cs typeface="Calibri"/>
              <a:sym typeface="Calibri"/>
            </a:endParaRPr>
          </a:p>
        </p:txBody>
      </p:sp>
      <p:sp>
        <p:nvSpPr>
          <p:cNvPr id="94" name="Shape 94"/>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lt1"/>
                </a:solidFill>
                <a:latin typeface="Calibri"/>
                <a:ea typeface="Calibri"/>
                <a:cs typeface="Calibri"/>
                <a:sym typeface="Calibri"/>
              </a:rPr>
              <a:t>7</a:t>
            </a:fld>
            <a:endParaRPr lang="en-US" sz="1200">
              <a:solidFill>
                <a:schemeClr val="lt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3" name="Shape 103"/>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chemeClr val="lt1"/>
                </a:solidFill>
                <a:latin typeface="Calibri"/>
                <a:ea typeface="Calibri"/>
                <a:cs typeface="Calibri"/>
                <a:sym typeface="Calibri"/>
              </a:rPr>
              <a:t>Deze methode maakt gebruik van </a:t>
            </a:r>
          </a:p>
        </p:txBody>
      </p:sp>
      <p:sp>
        <p:nvSpPr>
          <p:cNvPr id="104" name="Shape 104"/>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lt1"/>
                </a:solidFill>
                <a:latin typeface="Calibri"/>
                <a:ea typeface="Calibri"/>
                <a:cs typeface="Calibri"/>
                <a:sym typeface="Calibri"/>
              </a:rPr>
              <a:t>8</a:t>
            </a:fld>
            <a:endParaRPr lang="en-US" sz="1200">
              <a:solidFill>
                <a:schemeClr val="lt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13" name="Shape 113"/>
          <p:cNvSpPr txBox="1">
            <a:spLocks noGrp="1"/>
          </p:cNvSpPr>
          <p:nvPr>
            <p:ph type="body" idx="1"/>
          </p:nvPr>
        </p:nvSpPr>
        <p:spPr>
          <a:xfrm>
            <a:off x="685800" y="4400550"/>
            <a:ext cx="5486400" cy="3600450"/>
          </a:xfrm>
          <a:prstGeom prst="rect">
            <a:avLst/>
          </a:prstGeom>
          <a:noFill/>
          <a:ln>
            <a:noFill/>
          </a:ln>
        </p:spPr>
        <p:txBody>
          <a:bodyPr wrap="square" lIns="91425" tIns="45700" rIns="91425" bIns="45700" anchor="t" anchorCtr="0">
            <a:noAutofit/>
          </a:bodyPr>
          <a:lstStyle/>
          <a:p>
            <a:pPr marL="0" marR="0" lvl="0" indent="0" algn="l" rtl="0">
              <a:spcBef>
                <a:spcPts val="0"/>
              </a:spcBef>
              <a:buNone/>
            </a:pPr>
            <a:r>
              <a:rPr lang="en-US" sz="1200" b="0" i="0" u="none" strike="noStrike" cap="none">
                <a:solidFill>
                  <a:schemeClr val="lt1"/>
                </a:solidFill>
                <a:latin typeface="Calibri"/>
                <a:ea typeface="Calibri"/>
                <a:cs typeface="Calibri"/>
                <a:sym typeface="Calibri"/>
              </a:rPr>
              <a:t>Waarom Deep Learning</a:t>
            </a:r>
          </a:p>
        </p:txBody>
      </p:sp>
      <p:sp>
        <p:nvSpPr>
          <p:cNvPr id="114" name="Shape 114"/>
          <p:cNvSpPr txBox="1">
            <a:spLocks noGrp="1"/>
          </p:cNvSpPr>
          <p:nvPr>
            <p:ph type="sldNum" idx="12"/>
          </p:nvPr>
        </p:nvSpPr>
        <p:spPr>
          <a:xfrm>
            <a:off x="3884613" y="8685213"/>
            <a:ext cx="2971800" cy="458787"/>
          </a:xfrm>
          <a:prstGeom prst="rect">
            <a:avLst/>
          </a:prstGeom>
          <a:noFill/>
          <a:ln>
            <a:noFill/>
          </a:ln>
        </p:spPr>
        <p:txBody>
          <a:bodyPr wrap="square" lIns="91425" tIns="45700" rIns="91425" bIns="45700" anchor="b" anchorCtr="0">
            <a:noAutofit/>
          </a:bodyPr>
          <a:lstStyle/>
          <a:p>
            <a:pPr marL="0" marR="0" lvl="0" indent="0" algn="r" rtl="0">
              <a:spcBef>
                <a:spcPts val="0"/>
              </a:spcBef>
              <a:buNone/>
            </a:pPr>
            <a:fld id="{00000000-1234-1234-1234-123412341234}" type="slidenum">
              <a:rPr lang="en-US" sz="1200">
                <a:solidFill>
                  <a:schemeClr val="lt1"/>
                </a:solidFill>
                <a:latin typeface="Calibri"/>
                <a:ea typeface="Calibri"/>
                <a:cs typeface="Calibri"/>
                <a:sym typeface="Calibri"/>
              </a:rPr>
              <a:t>9</a:t>
            </a:fld>
            <a:endParaRPr lang="en-US" sz="1200">
              <a:solidFill>
                <a:schemeClr val="lt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
        <p:cNvGrpSpPr/>
        <p:nvPr/>
      </p:nvGrpSpPr>
      <p:grpSpPr>
        <a:xfrm>
          <a:off x="0" y="0"/>
          <a:ext cx="0" cy="0"/>
          <a:chOff x="0" y="0"/>
          <a:chExt cx="0" cy="0"/>
        </a:xfrm>
      </p:grpSpPr>
      <p:sp>
        <p:nvSpPr>
          <p:cNvPr id="16" name="Shape 16"/>
          <p:cNvSpPr txBox="1">
            <a:spLocks noGrp="1"/>
          </p:cNvSpPr>
          <p:nvPr>
            <p:ph type="ctrTitle"/>
          </p:nvPr>
        </p:nvSpPr>
        <p:spPr>
          <a:xfrm>
            <a:off x="1524000" y="1122363"/>
            <a:ext cx="9144000" cy="23876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lt1"/>
              </a:buClr>
              <a:buSzPts val="6000"/>
              <a:buFont typeface="Calibri"/>
              <a:buNone/>
              <a:defRPr sz="6000" b="0" i="0" u="none" strike="noStrike" cap="none">
                <a:solidFill>
                  <a:schemeClr val="lt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7" name="Shape 17"/>
          <p:cNvSpPr txBox="1">
            <a:spLocks noGrp="1"/>
          </p:cNvSpPr>
          <p:nvPr>
            <p:ph type="subTitle" idx="1"/>
          </p:nvPr>
        </p:nvSpPr>
        <p:spPr>
          <a:xfrm>
            <a:off x="1524000" y="3602038"/>
            <a:ext cx="9144000" cy="1655762"/>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lt1"/>
              </a:buClr>
              <a:buSzPts val="2400"/>
              <a:buFont typeface="Arial"/>
              <a:buNone/>
              <a:defRPr sz="2400" b="0" i="0" u="none" strike="noStrike" cap="none">
                <a:solidFill>
                  <a:schemeClr val="lt1"/>
                </a:solidFill>
                <a:latin typeface="Calibri"/>
                <a:ea typeface="Calibri"/>
                <a:cs typeface="Calibri"/>
                <a:sym typeface="Calibri"/>
              </a:defRPr>
            </a:lvl1pPr>
            <a:lvl2pPr marL="457200" marR="0" lvl="1" indent="0" algn="ctr" rtl="0">
              <a:lnSpc>
                <a:spcPct val="90000"/>
              </a:lnSpc>
              <a:spcBef>
                <a:spcPts val="500"/>
              </a:spcBef>
              <a:buClr>
                <a:schemeClr val="lt1"/>
              </a:buClr>
              <a:buSzPts val="2000"/>
              <a:buFont typeface="Arial"/>
              <a:buNone/>
              <a:defRPr sz="2000" b="0" i="0" u="none" strike="noStrike" cap="none">
                <a:solidFill>
                  <a:schemeClr val="lt1"/>
                </a:solidFill>
                <a:latin typeface="Calibri"/>
                <a:ea typeface="Calibri"/>
                <a:cs typeface="Calibri"/>
                <a:sym typeface="Calibri"/>
              </a:defRPr>
            </a:lvl2pPr>
            <a:lvl3pPr marL="914400" marR="0" lvl="2" indent="0" algn="ctr" rtl="0">
              <a:lnSpc>
                <a:spcPct val="90000"/>
              </a:lnSpc>
              <a:spcBef>
                <a:spcPts val="500"/>
              </a:spcBef>
              <a:buClr>
                <a:schemeClr val="lt1"/>
              </a:buClr>
              <a:buSzPts val="1800"/>
              <a:buFont typeface="Arial"/>
              <a:buNone/>
              <a:defRPr sz="1800" b="0" i="0" u="none" strike="noStrike" cap="none">
                <a:solidFill>
                  <a:schemeClr val="lt1"/>
                </a:solidFill>
                <a:latin typeface="Calibri"/>
                <a:ea typeface="Calibri"/>
                <a:cs typeface="Calibri"/>
                <a:sym typeface="Calibri"/>
              </a:defRPr>
            </a:lvl3pPr>
            <a:lvl4pPr marL="1371600" marR="0" lvl="3"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4pPr>
            <a:lvl5pPr marL="1828800" marR="0" lvl="4"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5pPr>
            <a:lvl6pPr marL="2286000" marR="0" lvl="5"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6pPr>
            <a:lvl7pPr marL="2743200" marR="0" lvl="6"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7pPr>
            <a:lvl8pPr marL="3200400" marR="0" lvl="7"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8pPr>
            <a:lvl9pPr marL="3657600" marR="0" lvl="8" indent="0" algn="ctr" rtl="0">
              <a:lnSpc>
                <a:spcPct val="90000"/>
              </a:lnSpc>
              <a:spcBef>
                <a:spcPts val="500"/>
              </a:spcBef>
              <a:buClr>
                <a:schemeClr val="lt1"/>
              </a:buClr>
              <a:buSzPts val="1600"/>
              <a:buFont typeface="Arial"/>
              <a:buNone/>
              <a:defRPr sz="1600" b="0" i="0" u="none" strike="noStrike" cap="none">
                <a:solidFill>
                  <a:schemeClr val="lt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19" name="Shape 1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20" name="Shape 2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‹nr.›</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23" name="Shape 23"/>
          <p:cNvSpPr txBox="1">
            <a:spLocks noGrp="1"/>
          </p:cNvSpPr>
          <p:nvPr>
            <p:ph type="body" idx="1"/>
          </p:nvPr>
        </p:nvSpPr>
        <p:spPr>
          <a:xfrm>
            <a:off x="4914899" y="1065862"/>
            <a:ext cx="7277100" cy="4726200"/>
          </a:xfrm>
          <a:prstGeom prst="rect">
            <a:avLst/>
          </a:prstGeom>
          <a:noFill/>
          <a:ln>
            <a:noFill/>
          </a:ln>
        </p:spPr>
        <p:txBody>
          <a:bodyPr wrap="square" lIns="91425" tIns="91425" rIns="91425" bIns="91425" anchor="ctr" anchorCtr="0"/>
          <a:lstStyle>
            <a:lvl1pPr marL="228600" lvl="0" indent="-50800" rtl="0">
              <a:spcBef>
                <a:spcPts val="0"/>
              </a:spcBef>
              <a:buSzPts val="2000"/>
              <a:buChar char="•"/>
              <a:defRPr sz="2000" b="0" i="0" u="none" strike="noStrike" cap="none">
                <a:solidFill>
                  <a:schemeClr val="lt1"/>
                </a:solidFill>
                <a:latin typeface="Montserrat"/>
                <a:ea typeface="Montserrat"/>
                <a:cs typeface="Montserrat"/>
                <a:sym typeface="Montserrat"/>
              </a:defRPr>
            </a:lvl1pPr>
            <a:lvl2pPr marL="685800" marR="0" lvl="1" indent="-76200" algn="l" rtl="0">
              <a:lnSpc>
                <a:spcPct val="90000"/>
              </a:lnSpc>
              <a:spcBef>
                <a:spcPts val="500"/>
              </a:spcBef>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143000" marR="0" lvl="2"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057400" marR="0" lvl="4"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514600" marR="0" lvl="5"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‹nr.›</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lt1"/>
              </a:buClr>
              <a:buSzPts val="3200"/>
              <a:buFont typeface="Calibri"/>
              <a:buNone/>
              <a:defRPr sz="3200" b="0" i="0" u="none" strike="noStrike" cap="none">
                <a:solidFill>
                  <a:schemeClr val="lt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29" name="Shape 29"/>
          <p:cNvSpPr txBox="1">
            <a:spLocks noGrp="1"/>
          </p:cNvSpPr>
          <p:nvPr>
            <p:ph type="body" idx="1"/>
          </p:nvPr>
        </p:nvSpPr>
        <p:spPr>
          <a:xfrm>
            <a:off x="5183188" y="987425"/>
            <a:ext cx="6172200" cy="4873625"/>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lt1"/>
              </a:buClr>
              <a:buSzPts val="3200"/>
              <a:buFont typeface="Arial"/>
              <a:buChar char="•"/>
              <a:defRPr sz="3200" b="0" i="0" u="none" strike="noStrike" cap="none">
                <a:solidFill>
                  <a:schemeClr val="lt1"/>
                </a:solidFill>
                <a:latin typeface="Calibri"/>
                <a:ea typeface="Calibri"/>
                <a:cs typeface="Calibri"/>
                <a:sym typeface="Calibri"/>
              </a:defRPr>
            </a:lvl1pPr>
            <a:lvl2pPr marL="685800" marR="0" lvl="1" indent="-50800" algn="l" rtl="0">
              <a:lnSpc>
                <a:spcPct val="90000"/>
              </a:lnSpc>
              <a:spcBef>
                <a:spcPts val="500"/>
              </a:spcBef>
              <a:buClr>
                <a:schemeClr val="lt1"/>
              </a:buClr>
              <a:buSzPts val="28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lnSpc>
                <a:spcPct val="90000"/>
              </a:lnSpc>
              <a:spcBef>
                <a:spcPts val="500"/>
              </a:spcBef>
              <a:buClr>
                <a:schemeClr val="lt1"/>
              </a:buClr>
              <a:buSzPts val="24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4pPr>
            <a:lvl5pPr marL="2057400" marR="0" lvl="4"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5pPr>
            <a:lvl6pPr marL="2514600" marR="0" lvl="5"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30" name="Shape 30"/>
          <p:cNvSpPr txBox="1">
            <a:spLocks noGrp="1"/>
          </p:cNvSpPr>
          <p:nvPr>
            <p:ph type="body" idx="2"/>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lt1"/>
              </a:buClr>
              <a:buSzPts val="1600"/>
              <a:buFont typeface="Arial"/>
              <a:buNone/>
              <a:defRPr sz="1600" b="0" i="0" u="none" strike="noStrike" cap="none">
                <a:solidFill>
                  <a:schemeClr val="lt1"/>
                </a:solidFill>
                <a:latin typeface="Calibri"/>
                <a:ea typeface="Calibri"/>
                <a:cs typeface="Calibri"/>
                <a:sym typeface="Calibri"/>
              </a:defRPr>
            </a:lvl1pPr>
            <a:lvl2pPr marL="457200" marR="0" lvl="1" indent="0" algn="l" rtl="0">
              <a:lnSpc>
                <a:spcPct val="90000"/>
              </a:lnSpc>
              <a:spcBef>
                <a:spcPts val="500"/>
              </a:spcBef>
              <a:buClr>
                <a:schemeClr val="lt1"/>
              </a:buClr>
              <a:buSzPts val="1400"/>
              <a:buFont typeface="Arial"/>
              <a:buNone/>
              <a:defRPr sz="1400" b="0" i="0" u="none" strike="noStrike" cap="none">
                <a:solidFill>
                  <a:schemeClr val="lt1"/>
                </a:solidFill>
                <a:latin typeface="Calibri"/>
                <a:ea typeface="Calibri"/>
                <a:cs typeface="Calibri"/>
                <a:sym typeface="Calibri"/>
              </a:defRPr>
            </a:lvl2pPr>
            <a:lvl3pPr marL="914400" marR="0" lvl="2" indent="0" algn="l" rtl="0">
              <a:lnSpc>
                <a:spcPct val="90000"/>
              </a:lnSpc>
              <a:spcBef>
                <a:spcPts val="500"/>
              </a:spcBef>
              <a:buClr>
                <a:schemeClr val="lt1"/>
              </a:buClr>
              <a:buSzPts val="1200"/>
              <a:buFont typeface="Arial"/>
              <a:buNone/>
              <a:defRPr sz="1200" b="0" i="0" u="none" strike="noStrike" cap="none">
                <a:solidFill>
                  <a:schemeClr val="lt1"/>
                </a:solidFill>
                <a:latin typeface="Calibri"/>
                <a:ea typeface="Calibri"/>
                <a:cs typeface="Calibri"/>
                <a:sym typeface="Calibri"/>
              </a:defRPr>
            </a:lvl3pPr>
            <a:lvl4pPr marL="1371600" marR="0" lvl="3"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4pPr>
            <a:lvl5pPr marL="1828800" marR="0" lvl="4"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5pPr>
            <a:lvl6pPr marL="2286000" marR="0" lvl="5"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6pPr>
            <a:lvl7pPr marL="2743200" marR="0" lvl="6"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7pPr>
            <a:lvl8pPr marL="3200400" marR="0" lvl="7"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8pPr>
            <a:lvl9pPr marL="3657600" marR="0" lvl="8" indent="0" algn="l" rtl="0">
              <a:lnSpc>
                <a:spcPct val="90000"/>
              </a:lnSpc>
              <a:spcBef>
                <a:spcPts val="500"/>
              </a:spcBef>
              <a:buClr>
                <a:schemeClr val="lt1"/>
              </a:buClr>
              <a:buSzPts val="1000"/>
              <a:buFont typeface="Arial"/>
              <a:buNone/>
              <a:defRPr sz="1000" b="0" i="0" u="none" strike="noStrike" cap="none">
                <a:solidFill>
                  <a:schemeClr val="lt1"/>
                </a:solidFill>
                <a:latin typeface="Calibri"/>
                <a:ea typeface="Calibri"/>
                <a:cs typeface="Calibri"/>
                <a:sym typeface="Calibri"/>
              </a:defRPr>
            </a:lvl9pPr>
          </a:lstStyle>
          <a:p>
            <a:endParaRPr/>
          </a:p>
        </p:txBody>
      </p:sp>
      <p:sp>
        <p:nvSpPr>
          <p:cNvPr id="31" name="Shape 3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32" name="Shape 3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33" name="Shape 3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‹nr.›</a:t>
            </a:fld>
            <a:endParaRPr lang="en-US" sz="1200" b="0" i="0" u="none" strike="noStrike" cap="none">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indent="0">
              <a:spcBef>
                <a:spcPts val="0"/>
              </a:spcBef>
              <a:buSzPts val="1400"/>
              <a:buNone/>
              <a:defRPr sz="1800"/>
            </a:lvl2pPr>
            <a:lvl3pPr lvl="2" indent="0">
              <a:spcBef>
                <a:spcPts val="0"/>
              </a:spcBef>
              <a:buSzPts val="1400"/>
              <a:buNone/>
              <a:defRPr sz="1800"/>
            </a:lvl3pPr>
            <a:lvl4pPr lvl="3" indent="0">
              <a:spcBef>
                <a:spcPts val="0"/>
              </a:spcBef>
              <a:buSzPts val="1400"/>
              <a:buNone/>
              <a:defRPr sz="1800"/>
            </a:lvl4pPr>
            <a:lvl5pPr lvl="4" indent="0">
              <a:spcBef>
                <a:spcPts val="0"/>
              </a:spcBef>
              <a:buSzPts val="1400"/>
              <a:buNone/>
              <a:defRPr sz="1800"/>
            </a:lvl5pPr>
            <a:lvl6pPr lvl="5" indent="0">
              <a:spcBef>
                <a:spcPts val="0"/>
              </a:spcBef>
              <a:buSzPts val="1400"/>
              <a:buNone/>
              <a:defRPr sz="1800"/>
            </a:lvl6pPr>
            <a:lvl7pPr lvl="6" indent="0">
              <a:spcBef>
                <a:spcPts val="0"/>
              </a:spcBef>
              <a:buSzPts val="1400"/>
              <a:buNone/>
              <a:defRPr sz="1800"/>
            </a:lvl7pPr>
            <a:lvl8pPr lvl="7" indent="0">
              <a:spcBef>
                <a:spcPts val="0"/>
              </a:spcBef>
              <a:buSzPts val="1400"/>
              <a:buNone/>
              <a:defRPr sz="1800"/>
            </a:lvl8pPr>
            <a:lvl9pPr lvl="8" indent="0">
              <a:spcBef>
                <a:spcPts val="0"/>
              </a:spcBef>
              <a:buSzPts val="1400"/>
              <a:buNone/>
              <a:defRPr sz="1800"/>
            </a:lvl9pPr>
          </a:lstStyle>
          <a:p>
            <a:endParaRPr/>
          </a:p>
        </p:txBody>
      </p:sp>
      <p:sp>
        <p:nvSpPr>
          <p:cNvPr id="11" name="Shape 11"/>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685800" marR="0" lvl="1" indent="-76200" algn="l" rtl="0">
              <a:lnSpc>
                <a:spcPct val="90000"/>
              </a:lnSpc>
              <a:spcBef>
                <a:spcPts val="500"/>
              </a:spcBef>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143000" marR="0" lvl="2" indent="-101600" algn="l" rtl="0">
              <a:lnSpc>
                <a:spcPct val="90000"/>
              </a:lnSpc>
              <a:spcBef>
                <a:spcPts val="500"/>
              </a:spcBef>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057400" marR="0" lvl="4"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514600" marR="0" lvl="5"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lnSpc>
                <a:spcPct val="90000"/>
              </a:lnSpc>
              <a:spcBef>
                <a:spcPts val="500"/>
              </a:spcBef>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Shape 1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ts val="1400"/>
              <a:buNone/>
              <a:defRPr sz="1200" b="0" i="0" u="none" strike="noStrike" cap="none">
                <a:solidFill>
                  <a:schemeClr val="lt1"/>
                </a:solidFill>
                <a:latin typeface="Calibri"/>
                <a:ea typeface="Calibri"/>
                <a:cs typeface="Calibri"/>
                <a:sym typeface="Calibri"/>
              </a:defRPr>
            </a:lvl1pPr>
            <a:lvl2pPr marL="457200" marR="0" lvl="1" indent="0" algn="l" rtl="0">
              <a:spcBef>
                <a:spcPts val="0"/>
              </a:spcBef>
              <a:buSzPts val="1400"/>
              <a:buNone/>
              <a:defRPr sz="1800" b="0" i="0" u="none" strike="noStrike" cap="none">
                <a:solidFill>
                  <a:schemeClr val="lt1"/>
                </a:solidFill>
                <a:latin typeface="Calibri"/>
                <a:ea typeface="Calibri"/>
                <a:cs typeface="Calibri"/>
                <a:sym typeface="Calibri"/>
              </a:defRPr>
            </a:lvl2pPr>
            <a:lvl3pPr marL="914400" marR="0" lvl="2" indent="0" algn="l" rtl="0">
              <a:spcBef>
                <a:spcPts val="0"/>
              </a:spcBef>
              <a:buSzPts val="1400"/>
              <a:buNone/>
              <a:defRPr sz="1800" b="0" i="0" u="none" strike="noStrike" cap="none">
                <a:solidFill>
                  <a:schemeClr val="lt1"/>
                </a:solidFill>
                <a:latin typeface="Calibri"/>
                <a:ea typeface="Calibri"/>
                <a:cs typeface="Calibri"/>
                <a:sym typeface="Calibri"/>
              </a:defRPr>
            </a:lvl3pPr>
            <a:lvl4pPr marL="1371600" marR="0" lvl="3" indent="0" algn="l" rtl="0">
              <a:spcBef>
                <a:spcPts val="0"/>
              </a:spcBef>
              <a:buSzPts val="1400"/>
              <a:buNone/>
              <a:defRPr sz="1800" b="0" i="0" u="none" strike="noStrike" cap="none">
                <a:solidFill>
                  <a:schemeClr val="lt1"/>
                </a:solidFill>
                <a:latin typeface="Calibri"/>
                <a:ea typeface="Calibri"/>
                <a:cs typeface="Calibri"/>
                <a:sym typeface="Calibri"/>
              </a:defRPr>
            </a:lvl4pPr>
            <a:lvl5pPr marL="1828800" marR="0" lvl="4" indent="0" algn="l" rtl="0">
              <a:spcBef>
                <a:spcPts val="0"/>
              </a:spcBef>
              <a:buSzPts val="1400"/>
              <a:buNone/>
              <a:defRPr sz="1800" b="0" i="0" u="none" strike="noStrike" cap="none">
                <a:solidFill>
                  <a:schemeClr val="lt1"/>
                </a:solidFill>
                <a:latin typeface="Calibri"/>
                <a:ea typeface="Calibri"/>
                <a:cs typeface="Calibri"/>
                <a:sym typeface="Calibri"/>
              </a:defRPr>
            </a:lvl5pPr>
            <a:lvl6pPr marL="2286000" marR="0" lvl="5" indent="0" algn="l" rtl="0">
              <a:spcBef>
                <a:spcPts val="0"/>
              </a:spcBef>
              <a:buSzPts val="1400"/>
              <a:buNone/>
              <a:defRPr sz="1800" b="0" i="0" u="none" strike="noStrike" cap="none">
                <a:solidFill>
                  <a:schemeClr val="lt1"/>
                </a:solidFill>
                <a:latin typeface="Calibri"/>
                <a:ea typeface="Calibri"/>
                <a:cs typeface="Calibri"/>
                <a:sym typeface="Calibri"/>
              </a:defRPr>
            </a:lvl6pPr>
            <a:lvl7pPr marL="2743200" marR="0" lvl="6" indent="0" algn="l" rtl="0">
              <a:spcBef>
                <a:spcPts val="0"/>
              </a:spcBef>
              <a:buSzPts val="1400"/>
              <a:buNone/>
              <a:defRPr sz="1800" b="0" i="0" u="none" strike="noStrike" cap="none">
                <a:solidFill>
                  <a:schemeClr val="lt1"/>
                </a:solidFill>
                <a:latin typeface="Calibri"/>
                <a:ea typeface="Calibri"/>
                <a:cs typeface="Calibri"/>
                <a:sym typeface="Calibri"/>
              </a:defRPr>
            </a:lvl7pPr>
            <a:lvl8pPr marL="3200400" marR="0" lvl="7" indent="0" algn="l" rtl="0">
              <a:spcBef>
                <a:spcPts val="0"/>
              </a:spcBef>
              <a:buSzPts val="1400"/>
              <a:buNone/>
              <a:defRPr sz="1800" b="0" i="0" u="none" strike="noStrike" cap="none">
                <a:solidFill>
                  <a:schemeClr val="lt1"/>
                </a:solidFill>
                <a:latin typeface="Calibri"/>
                <a:ea typeface="Calibri"/>
                <a:cs typeface="Calibri"/>
                <a:sym typeface="Calibri"/>
              </a:defRPr>
            </a:lvl8pPr>
            <a:lvl9pPr marL="3657600" marR="0" lvl="8" indent="0" algn="l" rtl="0">
              <a:spcBef>
                <a:spcPts val="0"/>
              </a:spcBef>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Shape 1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None/>
            </a:pPr>
            <a:fld id="{00000000-1234-1234-1234-123412341234}" type="slidenum">
              <a:rPr lang="en-US" sz="1200" b="0" i="0" u="none" strike="noStrike" cap="none">
                <a:solidFill>
                  <a:schemeClr val="lt1"/>
                </a:solidFill>
                <a:latin typeface="Calibri"/>
                <a:ea typeface="Calibri"/>
                <a:cs typeface="Calibri"/>
                <a:sym typeface="Calibri"/>
              </a:rPr>
              <a:t>‹nr.›</a:t>
            </a:fld>
            <a:endParaRPr lang="en-US" sz="12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drive.google.com/file/d/1_eOthmT_NTP9vRcB8YLxyGVFA9yUiZ6x/view"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C0C0C"/>
        </a:solidFill>
        <a:effectLst/>
      </p:bgPr>
    </p:bg>
    <p:spTree>
      <p:nvGrpSpPr>
        <p:cNvPr id="1" name="Shape 37"/>
        <p:cNvGrpSpPr/>
        <p:nvPr/>
      </p:nvGrpSpPr>
      <p:grpSpPr>
        <a:xfrm>
          <a:off x="0" y="0"/>
          <a:ext cx="0" cy="0"/>
          <a:chOff x="0" y="0"/>
          <a:chExt cx="0" cy="0"/>
        </a:xfrm>
      </p:grpSpPr>
      <p:pic>
        <p:nvPicPr>
          <p:cNvPr id="38" name="Shape 38"/>
          <p:cNvPicPr preferRelativeResize="0"/>
          <p:nvPr/>
        </p:nvPicPr>
        <p:blipFill rotWithShape="1">
          <a:blip r:embed="rId3">
            <a:alphaModFix/>
          </a:blip>
          <a:srcRect t="36600" b="7220"/>
          <a:stretch/>
        </p:blipFill>
        <p:spPr>
          <a:xfrm>
            <a:off x="20" y="10"/>
            <a:ext cx="12191980" cy="4571990"/>
          </a:xfrm>
          <a:prstGeom prst="rect">
            <a:avLst/>
          </a:prstGeom>
          <a:noFill/>
          <a:ln>
            <a:noFill/>
          </a:ln>
        </p:spPr>
      </p:pic>
      <p:cxnSp>
        <p:nvCxnSpPr>
          <p:cNvPr id="39" name="Shape 39"/>
          <p:cNvCxnSpPr/>
          <p:nvPr/>
        </p:nvCxnSpPr>
        <p:spPr>
          <a:xfrm rot="10800000">
            <a:off x="8386843" y="5264106"/>
            <a:ext cx="0" cy="914400"/>
          </a:xfrm>
          <a:prstGeom prst="straightConnector1">
            <a:avLst/>
          </a:prstGeom>
          <a:noFill/>
          <a:ln w="19050" cap="flat" cmpd="sng">
            <a:solidFill>
              <a:srgbClr val="FFFFFF">
                <a:alpha val="80000"/>
              </a:srgbClr>
            </a:solidFill>
            <a:prstDash val="solid"/>
            <a:miter lim="800000"/>
            <a:headEnd type="none" w="med" len="med"/>
            <a:tailEnd type="none" w="med" len="med"/>
          </a:ln>
        </p:spPr>
      </p:cxnSp>
      <p:sp>
        <p:nvSpPr>
          <p:cNvPr id="40" name="Shape 40"/>
          <p:cNvSpPr txBox="1">
            <a:spLocks noGrp="1"/>
          </p:cNvSpPr>
          <p:nvPr>
            <p:ph type="ctrTitle"/>
          </p:nvPr>
        </p:nvSpPr>
        <p:spPr>
          <a:xfrm>
            <a:off x="433136" y="5091762"/>
            <a:ext cx="7834193" cy="1264588"/>
          </a:xfrm>
          <a:prstGeom prst="rect">
            <a:avLst/>
          </a:prstGeom>
          <a:noFill/>
          <a:ln>
            <a:noFill/>
          </a:ln>
        </p:spPr>
        <p:txBody>
          <a:bodyPr wrap="square" lIns="91425" tIns="45700" rIns="91425" bIns="45700" anchor="ctr" anchorCtr="0">
            <a:noAutofit/>
          </a:bodyPr>
          <a:lstStyle/>
          <a:p>
            <a:pPr marL="0" marR="0" lvl="0" indent="-342900" algn="ctr" rtl="0">
              <a:lnSpc>
                <a:spcPct val="90000"/>
              </a:lnSpc>
              <a:spcBef>
                <a:spcPts val="0"/>
              </a:spcBef>
              <a:buClr>
                <a:schemeClr val="lt1"/>
              </a:buClr>
              <a:buSzPts val="5400"/>
              <a:buFont typeface="Montserrat"/>
              <a:buNone/>
            </a:pPr>
            <a:r>
              <a:rPr lang="en-US" sz="5400" b="0" i="0" u="none" strike="noStrike" cap="none">
                <a:solidFill>
                  <a:schemeClr val="lt1"/>
                </a:solidFill>
                <a:latin typeface="Montserrat"/>
                <a:ea typeface="Montserrat"/>
                <a:cs typeface="Montserrat"/>
                <a:sym typeface="Montserrat"/>
              </a:rPr>
              <a:t>Project: </a:t>
            </a:r>
            <a:br>
              <a:rPr lang="en-US" sz="5400" b="0" i="0" u="none" strike="noStrike" cap="none">
                <a:solidFill>
                  <a:schemeClr val="lt1"/>
                </a:solidFill>
                <a:latin typeface="Montserrat"/>
                <a:ea typeface="Montserrat"/>
                <a:cs typeface="Montserrat"/>
                <a:sym typeface="Montserrat"/>
              </a:rPr>
            </a:br>
            <a:r>
              <a:rPr lang="en-US" sz="5400" b="0" i="0" u="none" strike="noStrike" cap="none">
                <a:solidFill>
                  <a:schemeClr val="lt1"/>
                </a:solidFill>
                <a:latin typeface="Montserrat"/>
                <a:ea typeface="Montserrat"/>
                <a:cs typeface="Montserrat"/>
                <a:sym typeface="Montserrat"/>
              </a:rPr>
              <a:t>Smart Building HHS</a:t>
            </a:r>
          </a:p>
        </p:txBody>
      </p:sp>
      <p:sp>
        <p:nvSpPr>
          <p:cNvPr id="41" name="Shape 41"/>
          <p:cNvSpPr txBox="1">
            <a:spLocks noGrp="1"/>
          </p:cNvSpPr>
          <p:nvPr>
            <p:ph type="subTitle" idx="1"/>
          </p:nvPr>
        </p:nvSpPr>
        <p:spPr>
          <a:xfrm>
            <a:off x="8582997" y="5091763"/>
            <a:ext cx="2974200" cy="1264500"/>
          </a:xfrm>
          <a:prstGeom prst="rect">
            <a:avLst/>
          </a:prstGeom>
          <a:noFill/>
          <a:ln>
            <a:noFill/>
          </a:ln>
        </p:spPr>
        <p:txBody>
          <a:bodyPr wrap="square" lIns="91425" tIns="45700" rIns="91425" bIns="45700" anchor="ctr" anchorCtr="0">
            <a:noAutofit/>
          </a:bodyPr>
          <a:lstStyle/>
          <a:p>
            <a:pPr marL="0" marR="0" lvl="0" indent="-127000" algn="l" rtl="0">
              <a:lnSpc>
                <a:spcPct val="100000"/>
              </a:lnSpc>
              <a:spcBef>
                <a:spcPts val="0"/>
              </a:spcBef>
              <a:spcAft>
                <a:spcPts val="1000"/>
              </a:spcAft>
              <a:buClr>
                <a:schemeClr val="lt1"/>
              </a:buClr>
              <a:buSzPts val="2000"/>
              <a:buFont typeface="Arial"/>
              <a:buNone/>
            </a:pPr>
            <a:r>
              <a:rPr lang="en-US" sz="2000">
                <a:latin typeface="Montserrat"/>
                <a:ea typeface="Montserrat"/>
                <a:cs typeface="Montserrat"/>
                <a:sym typeface="Montserrat"/>
              </a:rPr>
              <a:t>J. Kharpatoe</a:t>
            </a:r>
          </a:p>
          <a:p>
            <a:pPr marL="0" marR="0" lvl="0" indent="-127000" algn="l" rtl="0">
              <a:lnSpc>
                <a:spcPct val="100000"/>
              </a:lnSpc>
              <a:spcBef>
                <a:spcPts val="0"/>
              </a:spcBef>
              <a:buClr>
                <a:schemeClr val="lt1"/>
              </a:buClr>
              <a:buSzPts val="2000"/>
              <a:buFont typeface="Arial"/>
              <a:buNone/>
            </a:pPr>
            <a:r>
              <a:rPr lang="en-US" sz="2000">
                <a:latin typeface="Montserrat"/>
                <a:ea typeface="Montserrat"/>
                <a:cs typeface="Montserrat"/>
                <a:sym typeface="Montserrat"/>
              </a:rPr>
              <a:t>R. Starke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6"/>
        <p:cNvGrpSpPr/>
        <p:nvPr/>
      </p:nvGrpSpPr>
      <p:grpSpPr>
        <a:xfrm>
          <a:off x="0" y="0"/>
          <a:ext cx="0" cy="0"/>
          <a:chOff x="0" y="0"/>
          <a:chExt cx="0" cy="0"/>
        </a:xfrm>
      </p:grpSpPr>
      <p:sp>
        <p:nvSpPr>
          <p:cNvPr id="127" name="Shape 127"/>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128" name="Shape 128"/>
          <p:cNvPicPr preferRelativeResize="0">
            <a:picLocks noGrp="1"/>
          </p:cNvPicPr>
          <p:nvPr>
            <p:ph type="body" idx="1"/>
          </p:nvPr>
        </p:nvPicPr>
        <p:blipFill rotWithShape="1">
          <a:blip r:embed="rId3">
            <a:alphaModFix amt="35000"/>
          </a:blip>
          <a:srcRect t="17884"/>
          <a:stretch/>
        </p:blipFill>
        <p:spPr>
          <a:xfrm>
            <a:off x="20" y="1"/>
            <a:ext cx="12192000" cy="6858000"/>
          </a:xfrm>
          <a:prstGeom prst="rect">
            <a:avLst/>
          </a:prstGeom>
          <a:noFill/>
          <a:ln>
            <a:noFill/>
          </a:ln>
        </p:spPr>
      </p:pic>
      <p:cxnSp>
        <p:nvCxnSpPr>
          <p:cNvPr id="129" name="Shape 129"/>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130" name="Shape 130"/>
          <p:cNvSpPr txBox="1">
            <a:spLocks noGrp="1"/>
          </p:cNvSpPr>
          <p:nvPr>
            <p:ph type="title"/>
          </p:nvPr>
        </p:nvSpPr>
        <p:spPr>
          <a:xfrm>
            <a:off x="838201" y="1065862"/>
            <a:ext cx="3313200" cy="4726200"/>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Calibri"/>
              <a:buNone/>
            </a:pPr>
            <a:r>
              <a:rPr lang="en-US" sz="4000">
                <a:solidFill>
                  <a:srgbClr val="FFFFFF"/>
                </a:solidFill>
              </a:rPr>
              <a:t>Planning</a:t>
            </a:r>
          </a:p>
        </p:txBody>
      </p:sp>
      <p:sp>
        <p:nvSpPr>
          <p:cNvPr id="131" name="Shape 131"/>
          <p:cNvSpPr txBox="1">
            <a:spLocks noGrp="1"/>
          </p:cNvSpPr>
          <p:nvPr>
            <p:ph type="body" idx="2"/>
          </p:nvPr>
        </p:nvSpPr>
        <p:spPr>
          <a:xfrm>
            <a:off x="5155379" y="1065862"/>
            <a:ext cx="5744700" cy="4726200"/>
          </a:xfrm>
          <a:prstGeom prst="rect">
            <a:avLst/>
          </a:prstGeom>
          <a:noFill/>
          <a:ln>
            <a:noFill/>
          </a:ln>
        </p:spPr>
        <p:txBody>
          <a:bodyPr wrap="square" lIns="91425" tIns="45700" rIns="91425" bIns="45700" anchor="ctr" anchorCtr="0">
            <a:noAutofit/>
          </a:bodyPr>
          <a:lstStyle/>
          <a:p>
            <a:pPr marL="228600" lvl="0" indent="-228600" rtl="0">
              <a:spcBef>
                <a:spcPts val="0"/>
              </a:spcBef>
              <a:buSzPts val="2000"/>
              <a:buChar char="•"/>
            </a:pPr>
            <a:r>
              <a:rPr lang="en-US" sz="2000">
                <a:latin typeface="Montserrat"/>
                <a:ea typeface="Montserrat"/>
                <a:cs typeface="Montserrat"/>
                <a:sym typeface="Montserrat"/>
              </a:rPr>
              <a:t>Deep learning</a:t>
            </a:r>
          </a:p>
          <a:p>
            <a:pPr marL="685800" lvl="1" indent="-203200" rtl="0">
              <a:spcBef>
                <a:spcPts val="0"/>
              </a:spcBef>
              <a:buSzPts val="2000"/>
              <a:buChar char="•"/>
            </a:pPr>
            <a:r>
              <a:rPr lang="en-US" sz="2000">
                <a:latin typeface="Montserrat"/>
                <a:ea typeface="Montserrat"/>
                <a:cs typeface="Montserrat"/>
                <a:sym typeface="Montserrat"/>
              </a:rPr>
              <a:t>LSTM verder uitwerken</a:t>
            </a:r>
          </a:p>
          <a:p>
            <a:pPr marL="685800" lvl="1" indent="-203200" rtl="0">
              <a:spcBef>
                <a:spcPts val="0"/>
              </a:spcBef>
              <a:buSzPts val="2000"/>
              <a:buChar char="•"/>
            </a:pPr>
            <a:r>
              <a:rPr lang="en-US" sz="2000">
                <a:latin typeface="Montserrat"/>
                <a:ea typeface="Montserrat"/>
                <a:cs typeface="Montserrat"/>
                <a:sym typeface="Montserrat"/>
              </a:rPr>
              <a:t>Meer Data testen</a:t>
            </a:r>
          </a:p>
          <a:p>
            <a:pPr marL="685800" lvl="1" indent="-203200" rtl="0">
              <a:spcBef>
                <a:spcPts val="0"/>
              </a:spcBef>
              <a:buSzPts val="2000"/>
              <a:buChar char="•"/>
            </a:pPr>
            <a:r>
              <a:rPr lang="en-US" sz="2000">
                <a:latin typeface="Montserrat"/>
                <a:ea typeface="Montserrat"/>
                <a:cs typeface="Montserrat"/>
                <a:sym typeface="Montserrat"/>
              </a:rPr>
              <a:t>Visualiseren</a:t>
            </a:r>
          </a:p>
          <a:p>
            <a:pPr marL="685800" lvl="1" indent="-203200" rtl="0">
              <a:spcBef>
                <a:spcPts val="0"/>
              </a:spcBef>
              <a:buSzPts val="2000"/>
              <a:buChar char="•"/>
            </a:pPr>
            <a:r>
              <a:rPr lang="en-US" sz="2000">
                <a:latin typeface="Montserrat"/>
                <a:ea typeface="Montserrat"/>
                <a:cs typeface="Montserrat"/>
                <a:sym typeface="Montserrat"/>
              </a:rPr>
              <a:t>Autoencoder uitwerken</a:t>
            </a:r>
          </a:p>
          <a:p>
            <a:pPr marL="228600" lvl="0" indent="-228600" rtl="0">
              <a:spcBef>
                <a:spcPts val="0"/>
              </a:spcBef>
              <a:buSzPts val="2000"/>
              <a:buChar char="•"/>
            </a:pPr>
            <a:r>
              <a:rPr lang="en-US" sz="2000">
                <a:latin typeface="Montserrat"/>
                <a:ea typeface="Montserrat"/>
                <a:cs typeface="Montserrat"/>
                <a:sym typeface="Montserrat"/>
              </a:rPr>
              <a:t>Rule Based</a:t>
            </a:r>
          </a:p>
          <a:p>
            <a:pPr marL="685800" lvl="1" indent="-203200" rtl="0">
              <a:spcBef>
                <a:spcPts val="0"/>
              </a:spcBef>
              <a:buSzPts val="2000"/>
              <a:buChar char="•"/>
            </a:pPr>
            <a:r>
              <a:rPr lang="en-US" sz="2000">
                <a:latin typeface="Montserrat"/>
                <a:ea typeface="Montserrat"/>
                <a:cs typeface="Montserrat"/>
                <a:sym typeface="Montserrat"/>
              </a:rPr>
              <a:t>Monitoring via website </a:t>
            </a:r>
          </a:p>
          <a:p>
            <a:pPr marL="228600" lvl="0" indent="-228600" rtl="0">
              <a:spcBef>
                <a:spcPts val="0"/>
              </a:spcBef>
              <a:buSzPts val="2000"/>
              <a:buChar char="•"/>
            </a:pPr>
            <a:r>
              <a:rPr lang="en-US" sz="2000">
                <a:latin typeface="Montserrat"/>
                <a:ea typeface="Montserrat"/>
                <a:cs typeface="Montserrat"/>
                <a:sym typeface="Montserrat"/>
              </a:rPr>
              <a:t>BBN</a:t>
            </a:r>
          </a:p>
          <a:p>
            <a:pPr marL="685800" lvl="1" indent="-203200" rtl="0">
              <a:spcBef>
                <a:spcPts val="0"/>
              </a:spcBef>
              <a:buSzPts val="2000"/>
              <a:buChar char="•"/>
            </a:pPr>
            <a:r>
              <a:rPr lang="en-US" sz="2000">
                <a:latin typeface="Montserrat"/>
                <a:ea typeface="Montserrat"/>
                <a:cs typeface="Montserrat"/>
                <a:sym typeface="Montserrat"/>
              </a:rPr>
              <a:t>Eigen model in Python</a:t>
            </a:r>
          </a:p>
          <a:p>
            <a:pPr marL="685800" lvl="1" indent="-203200" rtl="0">
              <a:spcBef>
                <a:spcPts val="0"/>
              </a:spcBef>
              <a:buSzPts val="2000"/>
              <a:buChar char="•"/>
            </a:pPr>
            <a:r>
              <a:rPr lang="en-US" sz="2000">
                <a:latin typeface="Montserrat"/>
                <a:ea typeface="Montserrat"/>
                <a:cs typeface="Montserrat"/>
                <a:sym typeface="Montserrat"/>
              </a:rPr>
              <a:t>Doorspitten en verbeteren van de Smile app code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6"/>
        <p:cNvGrpSpPr/>
        <p:nvPr/>
      </p:nvGrpSpPr>
      <p:grpSpPr>
        <a:xfrm>
          <a:off x="0" y="0"/>
          <a:ext cx="0" cy="0"/>
          <a:chOff x="0" y="0"/>
          <a:chExt cx="0" cy="0"/>
        </a:xfrm>
      </p:grpSpPr>
      <p:sp>
        <p:nvSpPr>
          <p:cNvPr id="137" name="Shape 137"/>
          <p:cNvSpPr/>
          <p:nvPr/>
        </p:nvSpPr>
        <p:spPr>
          <a:xfrm>
            <a:off x="0" y="0"/>
            <a:ext cx="12192000" cy="6857999"/>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138" name="Shape 138"/>
          <p:cNvPicPr preferRelativeResize="0"/>
          <p:nvPr/>
        </p:nvPicPr>
        <p:blipFill rotWithShape="1">
          <a:blip r:embed="rId3">
            <a:alphaModFix amt="50000"/>
          </a:blip>
          <a:srcRect t="13098" b="2631"/>
          <a:stretch/>
        </p:blipFill>
        <p:spPr>
          <a:xfrm>
            <a:off x="20" y="10"/>
            <a:ext cx="12191980" cy="6857990"/>
          </a:xfrm>
          <a:prstGeom prst="rect">
            <a:avLst/>
          </a:prstGeom>
          <a:noFill/>
          <a:ln>
            <a:noFill/>
          </a:ln>
        </p:spPr>
      </p:pic>
      <p:sp>
        <p:nvSpPr>
          <p:cNvPr id="139" name="Shape 139"/>
          <p:cNvSpPr txBox="1"/>
          <p:nvPr/>
        </p:nvSpPr>
        <p:spPr>
          <a:xfrm>
            <a:off x="161060" y="3068311"/>
            <a:ext cx="11869880" cy="721375"/>
          </a:xfrm>
          <a:prstGeom prst="rect">
            <a:avLst/>
          </a:prstGeom>
          <a:noFill/>
          <a:ln>
            <a:noFill/>
          </a:ln>
        </p:spPr>
        <p:txBody>
          <a:bodyPr wrap="square" lIns="91425" tIns="45700" rIns="91425" bIns="45700" anchor="t" anchorCtr="0">
            <a:noAutofit/>
          </a:bodyPr>
          <a:lstStyle/>
          <a:p>
            <a:pPr marL="0" marR="0" lvl="0" indent="-254000" algn="ctr" rtl="0">
              <a:lnSpc>
                <a:spcPct val="90000"/>
              </a:lnSpc>
              <a:spcBef>
                <a:spcPts val="0"/>
              </a:spcBef>
              <a:buClr>
                <a:srgbClr val="FFFFFF"/>
              </a:buClr>
              <a:buSzPts val="4000"/>
              <a:buFont typeface="Montserrat"/>
              <a:buNone/>
            </a:pPr>
            <a:r>
              <a:rPr lang="en-US" sz="4000">
                <a:solidFill>
                  <a:srgbClr val="FFFFFF"/>
                </a:solidFill>
                <a:latin typeface="Montserrat"/>
                <a:ea typeface="Montserrat"/>
                <a:cs typeface="Montserrat"/>
                <a:sym typeface="Montserrat"/>
              </a:rPr>
              <a:t>Vragen?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alpha val="7843"/>
          </a:schemeClr>
        </a:solidFill>
        <a:effectLst/>
      </p:bgPr>
    </p:bg>
    <p:spTree>
      <p:nvGrpSpPr>
        <p:cNvPr id="1" name="Shape 46"/>
        <p:cNvGrpSpPr/>
        <p:nvPr/>
      </p:nvGrpSpPr>
      <p:grpSpPr>
        <a:xfrm>
          <a:off x="0" y="0"/>
          <a:ext cx="0" cy="0"/>
          <a:chOff x="0" y="0"/>
          <a:chExt cx="0" cy="0"/>
        </a:xfrm>
      </p:grpSpPr>
      <p:sp>
        <p:nvSpPr>
          <p:cNvPr id="47" name="Shape 47"/>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48" name="Shape 48"/>
          <p:cNvPicPr preferRelativeResize="0"/>
          <p:nvPr/>
        </p:nvPicPr>
        <p:blipFill rotWithShape="1">
          <a:blip r:embed="rId3">
            <a:alphaModFix amt="35000"/>
          </a:blip>
          <a:srcRect t="15730"/>
          <a:stretch/>
        </p:blipFill>
        <p:spPr>
          <a:xfrm>
            <a:off x="0" y="0"/>
            <a:ext cx="12191980" cy="6857999"/>
          </a:xfrm>
          <a:prstGeom prst="rect">
            <a:avLst/>
          </a:prstGeom>
          <a:noFill/>
          <a:ln>
            <a:noFill/>
          </a:ln>
          <a:effectLst>
            <a:outerShdw blurRad="50800" dist="50800" dir="5400000" algn="ctr" rotWithShape="0">
              <a:srgbClr val="000000">
                <a:alpha val="27843"/>
              </a:srgbClr>
            </a:outerShdw>
          </a:effectLst>
        </p:spPr>
      </p:pic>
      <p:cxnSp>
        <p:nvCxnSpPr>
          <p:cNvPr id="49" name="Shape 49"/>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50" name="Shape 50"/>
          <p:cNvSpPr txBox="1">
            <a:spLocks noGrp="1"/>
          </p:cNvSpPr>
          <p:nvPr>
            <p:ph type="title"/>
          </p:nvPr>
        </p:nvSpPr>
        <p:spPr>
          <a:xfrm>
            <a:off x="838201" y="1065862"/>
            <a:ext cx="3313164" cy="4726276"/>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Montserrat"/>
              <a:buNone/>
            </a:pPr>
            <a:r>
              <a:rPr lang="en-US" sz="4000">
                <a:solidFill>
                  <a:srgbClr val="FFFFFF"/>
                </a:solidFill>
                <a:latin typeface="Montserrat"/>
                <a:ea typeface="Montserrat"/>
                <a:cs typeface="Montserrat"/>
                <a:sym typeface="Montserrat"/>
              </a:rPr>
              <a:t>Inhoud</a:t>
            </a:r>
          </a:p>
        </p:txBody>
      </p:sp>
      <p:sp>
        <p:nvSpPr>
          <p:cNvPr id="51" name="Shape 51"/>
          <p:cNvSpPr txBox="1">
            <a:spLocks noGrp="1"/>
          </p:cNvSpPr>
          <p:nvPr>
            <p:ph type="body" idx="1"/>
          </p:nvPr>
        </p:nvSpPr>
        <p:spPr>
          <a:xfrm>
            <a:off x="4914899" y="1065862"/>
            <a:ext cx="7277100" cy="4726200"/>
          </a:xfrm>
          <a:prstGeom prst="rect">
            <a:avLst/>
          </a:prstGeom>
        </p:spPr>
        <p:txBody>
          <a:bodyPr wrap="square" lIns="91425" tIns="45700" rIns="91425" bIns="45700" anchor="ctr" anchorCtr="0">
            <a:noAutofit/>
          </a:bodyPr>
          <a:lstStyle/>
          <a:p>
            <a:pPr marL="228600" lvl="0" indent="-228600" rtl="0">
              <a:spcBef>
                <a:spcPts val="0"/>
              </a:spcBef>
              <a:buClr>
                <a:srgbClr val="FFFFFF"/>
              </a:buClr>
              <a:buSzPts val="2000"/>
              <a:buChar char="•"/>
            </a:pPr>
            <a:r>
              <a:rPr lang="en-US">
                <a:solidFill>
                  <a:srgbClr val="FFFFFF"/>
                </a:solidFill>
              </a:rPr>
              <a:t>Symposium</a:t>
            </a:r>
          </a:p>
          <a:p>
            <a:pPr marL="228600" lvl="0" indent="-228600" rtl="0">
              <a:spcBef>
                <a:spcPts val="0"/>
              </a:spcBef>
              <a:buClr>
                <a:srgbClr val="FFFFFF"/>
              </a:buClr>
              <a:buSzPts val="2000"/>
              <a:buChar char="•"/>
            </a:pPr>
            <a:r>
              <a:rPr lang="en-US">
                <a:solidFill>
                  <a:srgbClr val="FFFFFF"/>
                </a:solidFill>
              </a:rPr>
              <a:t>RAAK awards 2017</a:t>
            </a:r>
          </a:p>
          <a:p>
            <a:pPr marL="228600" lvl="0" indent="-228600" rtl="0">
              <a:spcBef>
                <a:spcPts val="0"/>
              </a:spcBef>
              <a:buClr>
                <a:srgbClr val="FFFFFF"/>
              </a:buClr>
              <a:buSzPts val="2000"/>
              <a:buChar char="•"/>
            </a:pPr>
            <a:r>
              <a:rPr lang="en-US">
                <a:solidFill>
                  <a:srgbClr val="FFFFFF"/>
                </a:solidFill>
              </a:rPr>
              <a:t>Voortgang van het project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7"/>
        <p:cNvGrpSpPr/>
        <p:nvPr/>
      </p:nvGrpSpPr>
      <p:grpSpPr>
        <a:xfrm>
          <a:off x="0" y="0"/>
          <a:ext cx="0" cy="0"/>
          <a:chOff x="0" y="0"/>
          <a:chExt cx="0" cy="0"/>
        </a:xfrm>
      </p:grpSpPr>
      <p:sp>
        <p:nvSpPr>
          <p:cNvPr id="58" name="Shape 58"/>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59" name="Shape 59"/>
          <p:cNvPicPr preferRelativeResize="0"/>
          <p:nvPr/>
        </p:nvPicPr>
        <p:blipFill rotWithShape="1">
          <a:blip r:embed="rId3">
            <a:alphaModFix amt="35000"/>
          </a:blip>
          <a:srcRect l="11999" b="-1"/>
          <a:stretch/>
        </p:blipFill>
        <p:spPr>
          <a:xfrm>
            <a:off x="0" y="1"/>
            <a:ext cx="12191980" cy="6857999"/>
          </a:xfrm>
          <a:prstGeom prst="rect">
            <a:avLst/>
          </a:prstGeom>
          <a:noFill/>
          <a:ln>
            <a:noFill/>
          </a:ln>
        </p:spPr>
      </p:pic>
      <p:cxnSp>
        <p:nvCxnSpPr>
          <p:cNvPr id="60" name="Shape 60"/>
          <p:cNvCxnSpPr/>
          <p:nvPr/>
        </p:nvCxnSpPr>
        <p:spPr>
          <a:xfrm>
            <a:off x="4653372" y="3810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61" name="Shape 61"/>
          <p:cNvSpPr txBox="1">
            <a:spLocks noGrp="1"/>
          </p:cNvSpPr>
          <p:nvPr>
            <p:ph type="body" idx="1"/>
          </p:nvPr>
        </p:nvSpPr>
        <p:spPr>
          <a:xfrm>
            <a:off x="4815831" y="2589862"/>
            <a:ext cx="5744700" cy="4726200"/>
          </a:xfrm>
          <a:prstGeom prst="rect">
            <a:avLst/>
          </a:prstGeom>
          <a:noFill/>
          <a:ln>
            <a:noFill/>
          </a:ln>
        </p:spPr>
        <p:txBody>
          <a:bodyPr wrap="square" lIns="91425" tIns="45700" rIns="91425" bIns="45700" anchor="ctr" anchorCtr="0">
            <a:noAutofit/>
          </a:bodyPr>
          <a:lstStyle/>
          <a:p>
            <a:pPr marL="228600" marR="0" lvl="0" indent="-228600" algn="l" rtl="0">
              <a:lnSpc>
                <a:spcPct val="90000"/>
              </a:lnSpc>
              <a:spcBef>
                <a:spcPts val="1000"/>
              </a:spcBef>
              <a:buClr>
                <a:srgbClr val="FFFFFF"/>
              </a:buClr>
              <a:buSzPts val="2000"/>
              <a:buFont typeface="Arial"/>
              <a:buChar char="•"/>
            </a:pPr>
            <a:r>
              <a:rPr lang="en-US">
                <a:solidFill>
                  <a:srgbClr val="FFFFFF"/>
                </a:solidFill>
              </a:rPr>
              <a:t>Future Proof Energy Systems in Buildings</a:t>
            </a:r>
          </a:p>
          <a:p>
            <a:pPr marL="228600" marR="0" lvl="0" indent="-228600" algn="l" rtl="0">
              <a:lnSpc>
                <a:spcPct val="90000"/>
              </a:lnSpc>
              <a:spcBef>
                <a:spcPts val="1000"/>
              </a:spcBef>
              <a:buClr>
                <a:srgbClr val="FFFFFF"/>
              </a:buClr>
              <a:buSzPts val="2000"/>
              <a:buFont typeface="Arial"/>
              <a:buChar char="•"/>
            </a:pPr>
            <a:r>
              <a:rPr lang="en-US">
                <a:solidFill>
                  <a:srgbClr val="FFFFFF"/>
                </a:solidFill>
              </a:rPr>
              <a:t>Ook afscheid van Laure Itard</a:t>
            </a:r>
          </a:p>
          <a:p>
            <a:pPr marR="0" lvl="1" algn="l" rtl="0">
              <a:lnSpc>
                <a:spcPct val="90000"/>
              </a:lnSpc>
              <a:spcBef>
                <a:spcPts val="1000"/>
              </a:spcBef>
              <a:buClr>
                <a:srgbClr val="FFFFFF"/>
              </a:buClr>
              <a:buSzPts val="1800"/>
              <a:buChar char="•"/>
            </a:pPr>
            <a:r>
              <a:rPr lang="en-US" sz="1800">
                <a:solidFill>
                  <a:srgbClr val="FFFFFF"/>
                </a:solidFill>
                <a:latin typeface="Montserrat"/>
                <a:ea typeface="Montserrat"/>
                <a:cs typeface="Montserrat"/>
                <a:sym typeface="Montserrat"/>
              </a:rPr>
              <a:t>Lector van “Energie en de gebouwde omgeving”</a:t>
            </a:r>
          </a:p>
          <a:p>
            <a:pPr marR="0" lvl="1" algn="l" rtl="0">
              <a:lnSpc>
                <a:spcPct val="90000"/>
              </a:lnSpc>
              <a:spcBef>
                <a:spcPts val="1000"/>
              </a:spcBef>
              <a:buClr>
                <a:srgbClr val="FFFFFF"/>
              </a:buClr>
              <a:buSzPts val="1800"/>
              <a:buChar char="•"/>
            </a:pPr>
            <a:r>
              <a:rPr lang="en-US" sz="1800">
                <a:solidFill>
                  <a:srgbClr val="FFFFFF"/>
                </a:solidFill>
                <a:latin typeface="Montserrat"/>
                <a:ea typeface="Montserrat"/>
                <a:cs typeface="Montserrat"/>
                <a:sym typeface="Montserrat"/>
              </a:rPr>
              <a:t>Opdrachtgever van dit project</a:t>
            </a:r>
          </a:p>
        </p:txBody>
      </p:sp>
      <p:sp>
        <p:nvSpPr>
          <p:cNvPr id="62" name="Shape 62"/>
          <p:cNvSpPr txBox="1">
            <a:spLocks noGrp="1"/>
          </p:cNvSpPr>
          <p:nvPr>
            <p:ph type="title"/>
          </p:nvPr>
        </p:nvSpPr>
        <p:spPr>
          <a:xfrm>
            <a:off x="838201" y="2589862"/>
            <a:ext cx="3313200" cy="4726200"/>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Montserrat"/>
              <a:buNone/>
            </a:pPr>
            <a:r>
              <a:rPr lang="en-US" sz="4000">
                <a:solidFill>
                  <a:srgbClr val="FFFFFF"/>
                </a:solidFill>
                <a:latin typeface="Montserrat"/>
                <a:ea typeface="Montserrat"/>
                <a:cs typeface="Montserrat"/>
                <a:sym typeface="Montserrat"/>
              </a:rPr>
              <a:t>Symposium</a:t>
            </a:r>
          </a:p>
        </p:txBody>
      </p:sp>
      <p:pic>
        <p:nvPicPr>
          <p:cNvPr id="63" name="Shape 63"/>
          <p:cNvPicPr preferRelativeResize="0"/>
          <p:nvPr/>
        </p:nvPicPr>
        <p:blipFill>
          <a:blip r:embed="rId4">
            <a:alphaModFix/>
          </a:blip>
          <a:stretch>
            <a:fillRect/>
          </a:stretch>
        </p:blipFill>
        <p:spPr>
          <a:xfrm>
            <a:off x="5191850" y="261871"/>
            <a:ext cx="6443249" cy="36243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8"/>
        <p:cNvGrpSpPr/>
        <p:nvPr/>
      </p:nvGrpSpPr>
      <p:grpSpPr>
        <a:xfrm>
          <a:off x="0" y="0"/>
          <a:ext cx="0" cy="0"/>
          <a:chOff x="0" y="0"/>
          <a:chExt cx="0" cy="0"/>
        </a:xfrm>
      </p:grpSpPr>
      <p:sp>
        <p:nvSpPr>
          <p:cNvPr id="69" name="Shape 69"/>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70" name="Shape 70"/>
          <p:cNvPicPr preferRelativeResize="0">
            <a:picLocks noGrp="1"/>
          </p:cNvPicPr>
          <p:nvPr>
            <p:ph type="body" idx="1"/>
          </p:nvPr>
        </p:nvPicPr>
        <p:blipFill rotWithShape="1">
          <a:blip r:embed="rId5">
            <a:alphaModFix amt="35000"/>
          </a:blip>
          <a:srcRect/>
          <a:stretch/>
        </p:blipFill>
        <p:spPr>
          <a:xfrm>
            <a:off x="20" y="1"/>
            <a:ext cx="12191980" cy="6857999"/>
          </a:xfrm>
          <a:prstGeom prst="rect">
            <a:avLst/>
          </a:prstGeom>
          <a:noFill/>
          <a:ln>
            <a:noFill/>
          </a:ln>
        </p:spPr>
      </p:pic>
      <p:pic>
        <p:nvPicPr>
          <p:cNvPr id="2" name="20171130_161046">
            <a:hlinkClick r:id="" action="ppaction://media"/>
            <a:extLst>
              <a:ext uri="{FF2B5EF4-FFF2-40B4-BE49-F238E27FC236}">
                <a16:creationId xmlns:a16="http://schemas.microsoft.com/office/drawing/2014/main" id="{92E8728D-88C8-40EF-A6BC-2EFE3BD63A0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6"/>
        <p:cNvGrpSpPr/>
        <p:nvPr/>
      </p:nvGrpSpPr>
      <p:grpSpPr>
        <a:xfrm>
          <a:off x="0" y="0"/>
          <a:ext cx="0" cy="0"/>
          <a:chOff x="0" y="0"/>
          <a:chExt cx="0" cy="0"/>
        </a:xfrm>
      </p:grpSpPr>
      <p:sp>
        <p:nvSpPr>
          <p:cNvPr id="77" name="Shape 77"/>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78" name="Shape 78"/>
          <p:cNvPicPr preferRelativeResize="0">
            <a:picLocks noGrp="1"/>
          </p:cNvPicPr>
          <p:nvPr>
            <p:ph type="body" idx="1"/>
          </p:nvPr>
        </p:nvPicPr>
        <p:blipFill rotWithShape="1">
          <a:blip r:embed="rId3">
            <a:alphaModFix amt="35000"/>
          </a:blip>
          <a:srcRect/>
          <a:stretch/>
        </p:blipFill>
        <p:spPr>
          <a:xfrm>
            <a:off x="20" y="1"/>
            <a:ext cx="12192000" cy="6858000"/>
          </a:xfrm>
          <a:prstGeom prst="rect">
            <a:avLst/>
          </a:prstGeom>
          <a:noFill/>
          <a:ln>
            <a:noFill/>
          </a:ln>
        </p:spPr>
      </p:pic>
      <p:sp>
        <p:nvSpPr>
          <p:cNvPr id="79" name="Shape 79" title="20171130_161046.mp4">
            <a:hlinkClick r:id="rId4"/>
          </p:cNvPr>
          <p:cNvSpPr/>
          <p:nvPr/>
        </p:nvSpPr>
        <p:spPr>
          <a:xfrm>
            <a:off x="955964" y="670791"/>
            <a:ext cx="4572000" cy="3429000"/>
          </a:xfrm>
          <a:prstGeom prst="rect">
            <a:avLst/>
          </a:prstGeom>
          <a:noFill/>
          <a:ln>
            <a:noFill/>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alpha val="7843"/>
          </a:schemeClr>
        </a:solidFill>
        <a:effectLst/>
      </p:bgPr>
    </p:bg>
    <p:spTree>
      <p:nvGrpSpPr>
        <p:cNvPr id="1" name="Shape 84"/>
        <p:cNvGrpSpPr/>
        <p:nvPr/>
      </p:nvGrpSpPr>
      <p:grpSpPr>
        <a:xfrm>
          <a:off x="0" y="0"/>
          <a:ext cx="0" cy="0"/>
          <a:chOff x="0" y="0"/>
          <a:chExt cx="0" cy="0"/>
        </a:xfrm>
      </p:grpSpPr>
      <p:sp>
        <p:nvSpPr>
          <p:cNvPr id="85" name="Shape 85"/>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86" name="Shape 86"/>
          <p:cNvPicPr preferRelativeResize="0"/>
          <p:nvPr/>
        </p:nvPicPr>
        <p:blipFill rotWithShape="1">
          <a:blip r:embed="rId3">
            <a:alphaModFix amt="35000"/>
          </a:blip>
          <a:srcRect t="15730"/>
          <a:stretch/>
        </p:blipFill>
        <p:spPr>
          <a:xfrm>
            <a:off x="0" y="0"/>
            <a:ext cx="12191980" cy="6857999"/>
          </a:xfrm>
          <a:prstGeom prst="rect">
            <a:avLst/>
          </a:prstGeom>
          <a:noFill/>
          <a:ln>
            <a:noFill/>
          </a:ln>
          <a:effectLst>
            <a:outerShdw blurRad="50800" dist="50800" dir="5400000" algn="ctr" rotWithShape="0">
              <a:srgbClr val="000000">
                <a:alpha val="27843"/>
              </a:srgbClr>
            </a:outerShdw>
          </a:effectLst>
        </p:spPr>
      </p:pic>
      <p:cxnSp>
        <p:nvCxnSpPr>
          <p:cNvPr id="87" name="Shape 87"/>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88" name="Shape 88"/>
          <p:cNvSpPr txBox="1">
            <a:spLocks noGrp="1"/>
          </p:cNvSpPr>
          <p:nvPr>
            <p:ph type="title"/>
          </p:nvPr>
        </p:nvSpPr>
        <p:spPr>
          <a:xfrm>
            <a:off x="279025" y="1065850"/>
            <a:ext cx="3872400" cy="4726200"/>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Montserrat"/>
              <a:buNone/>
            </a:pPr>
            <a:r>
              <a:rPr lang="en-US" sz="4000">
                <a:solidFill>
                  <a:srgbClr val="FFFFFF"/>
                </a:solidFill>
                <a:latin typeface="Montserrat"/>
                <a:ea typeface="Montserrat"/>
                <a:cs typeface="Montserrat"/>
                <a:sym typeface="Montserrat"/>
              </a:rPr>
              <a:t>RAAK awards 2017</a:t>
            </a:r>
          </a:p>
          <a:p>
            <a:pPr marL="0" marR="0" lvl="0" indent="-254000" algn="ctr" rtl="0">
              <a:lnSpc>
                <a:spcPct val="90000"/>
              </a:lnSpc>
              <a:spcBef>
                <a:spcPts val="0"/>
              </a:spcBef>
              <a:buClr>
                <a:srgbClr val="FFFFFF"/>
              </a:buClr>
              <a:buSzPts val="4000"/>
              <a:buFont typeface="Montserrat"/>
              <a:buNone/>
            </a:pPr>
            <a:endParaRPr sz="4000">
              <a:solidFill>
                <a:srgbClr val="FFFFFF"/>
              </a:solidFill>
              <a:latin typeface="Montserrat"/>
              <a:ea typeface="Montserrat"/>
              <a:cs typeface="Montserrat"/>
              <a:sym typeface="Montserrat"/>
            </a:endParaRPr>
          </a:p>
        </p:txBody>
      </p:sp>
      <p:sp>
        <p:nvSpPr>
          <p:cNvPr id="89" name="Shape 89"/>
          <p:cNvSpPr txBox="1">
            <a:spLocks noGrp="1"/>
          </p:cNvSpPr>
          <p:nvPr>
            <p:ph type="body" idx="1"/>
          </p:nvPr>
        </p:nvSpPr>
        <p:spPr>
          <a:xfrm>
            <a:off x="5155379" y="1065862"/>
            <a:ext cx="5744685" cy="4726276"/>
          </a:xfrm>
          <a:prstGeom prst="rect">
            <a:avLst/>
          </a:prstGeom>
          <a:noFill/>
          <a:ln>
            <a:noFill/>
          </a:ln>
        </p:spPr>
        <p:txBody>
          <a:bodyPr wrap="square" lIns="91425" tIns="45700" rIns="91425" bIns="45700" anchor="ctr" anchorCtr="0">
            <a:noAutofit/>
          </a:bodyPr>
          <a:lstStyle/>
          <a:p>
            <a:pPr marL="0" marR="0" lvl="0" indent="0" rtl="0">
              <a:lnSpc>
                <a:spcPct val="90000"/>
              </a:lnSpc>
              <a:spcBef>
                <a:spcPts val="1000"/>
              </a:spcBef>
              <a:spcAft>
                <a:spcPts val="0"/>
              </a:spcAft>
              <a:buNone/>
            </a:pPr>
            <a:endParaRPr sz="2000" b="0" i="0" u="none" strike="noStrike" cap="none">
              <a:solidFill>
                <a:srgbClr val="FFFFFF"/>
              </a:solidFill>
              <a:latin typeface="Calibri"/>
              <a:ea typeface="Calibri"/>
              <a:cs typeface="Calibri"/>
              <a:sym typeface="Calibri"/>
            </a:endParaRPr>
          </a:p>
        </p:txBody>
      </p:sp>
      <p:pic>
        <p:nvPicPr>
          <p:cNvPr id="90" name="Shape 90"/>
          <p:cNvPicPr preferRelativeResize="0"/>
          <p:nvPr/>
        </p:nvPicPr>
        <p:blipFill>
          <a:blip r:embed="rId4">
            <a:alphaModFix/>
          </a:blip>
          <a:stretch>
            <a:fillRect/>
          </a:stretch>
        </p:blipFill>
        <p:spPr>
          <a:xfrm>
            <a:off x="6353175" y="0"/>
            <a:ext cx="3857625"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
        <p:cNvGrpSpPr/>
        <p:nvPr/>
      </p:nvGrpSpPr>
      <p:grpSpPr>
        <a:xfrm>
          <a:off x="0" y="0"/>
          <a:ext cx="0" cy="0"/>
          <a:chOff x="0" y="0"/>
          <a:chExt cx="0" cy="0"/>
        </a:xfrm>
      </p:grpSpPr>
      <p:sp>
        <p:nvSpPr>
          <p:cNvPr id="96" name="Shape 96"/>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Calibri"/>
              <a:ea typeface="Calibri"/>
              <a:cs typeface="Calibri"/>
              <a:sym typeface="Calibri"/>
            </a:endParaRPr>
          </a:p>
        </p:txBody>
      </p:sp>
      <p:pic>
        <p:nvPicPr>
          <p:cNvPr id="97" name="Shape 97"/>
          <p:cNvPicPr preferRelativeResize="0">
            <a:picLocks noGrp="1"/>
          </p:cNvPicPr>
          <p:nvPr>
            <p:ph type="body" idx="1"/>
          </p:nvPr>
        </p:nvPicPr>
        <p:blipFill rotWithShape="1">
          <a:blip r:embed="rId3">
            <a:alphaModFix amt="35000"/>
          </a:blip>
          <a:srcRect/>
          <a:stretch/>
        </p:blipFill>
        <p:spPr>
          <a:xfrm>
            <a:off x="20" y="1"/>
            <a:ext cx="12191980" cy="6857999"/>
          </a:xfrm>
          <a:prstGeom prst="rect">
            <a:avLst/>
          </a:prstGeom>
          <a:noFill/>
          <a:ln>
            <a:noFill/>
          </a:ln>
        </p:spPr>
      </p:pic>
      <p:cxnSp>
        <p:nvCxnSpPr>
          <p:cNvPr id="98" name="Shape 98"/>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99" name="Shape 99"/>
          <p:cNvSpPr txBox="1">
            <a:spLocks noGrp="1"/>
          </p:cNvSpPr>
          <p:nvPr>
            <p:ph type="title"/>
          </p:nvPr>
        </p:nvSpPr>
        <p:spPr>
          <a:xfrm>
            <a:off x="82750" y="1065850"/>
            <a:ext cx="4161300" cy="4726200"/>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Calibri"/>
              <a:buNone/>
            </a:pPr>
            <a:r>
              <a:rPr lang="en-US" sz="4000">
                <a:solidFill>
                  <a:srgbClr val="FFFFFF"/>
                </a:solidFill>
              </a:rPr>
              <a:t>Voortgang van het project</a:t>
            </a:r>
          </a:p>
        </p:txBody>
      </p:sp>
      <p:sp>
        <p:nvSpPr>
          <p:cNvPr id="100" name="Shape 100"/>
          <p:cNvSpPr txBox="1">
            <a:spLocks noGrp="1"/>
          </p:cNvSpPr>
          <p:nvPr>
            <p:ph type="body" idx="1"/>
          </p:nvPr>
        </p:nvSpPr>
        <p:spPr>
          <a:xfrm>
            <a:off x="5155379" y="1065862"/>
            <a:ext cx="5744700" cy="4726200"/>
          </a:xfrm>
          <a:prstGeom prst="rect">
            <a:avLst/>
          </a:prstGeom>
          <a:noFill/>
          <a:ln>
            <a:noFill/>
          </a:ln>
        </p:spPr>
        <p:txBody>
          <a:bodyPr wrap="square" lIns="91425" tIns="45700" rIns="91425" bIns="45700" anchor="ctr" anchorCtr="0">
            <a:noAutofit/>
          </a:bodyPr>
          <a:lstStyle/>
          <a:p>
            <a:pPr marL="457200" marR="0" lvl="0" indent="-355600" rtl="0">
              <a:lnSpc>
                <a:spcPct val="90000"/>
              </a:lnSpc>
              <a:spcBef>
                <a:spcPts val="1000"/>
              </a:spcBef>
              <a:spcAft>
                <a:spcPts val="0"/>
              </a:spcAft>
              <a:buClr>
                <a:srgbClr val="FFFFFF"/>
              </a:buClr>
              <a:buSzPts val="2000"/>
              <a:buChar char="•"/>
            </a:pPr>
            <a:r>
              <a:rPr lang="en-US" sz="2000">
                <a:solidFill>
                  <a:srgbClr val="FFFFFF"/>
                </a:solidFill>
                <a:latin typeface="Montserrat"/>
                <a:ea typeface="Montserrat"/>
                <a:cs typeface="Montserrat"/>
                <a:sym typeface="Montserrat"/>
              </a:rPr>
              <a:t>Expert model (Rule Based)</a:t>
            </a:r>
          </a:p>
          <a:p>
            <a:pPr marL="457200" marR="0" lvl="0" indent="-355600" rtl="0">
              <a:lnSpc>
                <a:spcPct val="90000"/>
              </a:lnSpc>
              <a:spcBef>
                <a:spcPts val="0"/>
              </a:spcBef>
              <a:spcAft>
                <a:spcPts val="0"/>
              </a:spcAft>
              <a:buClr>
                <a:srgbClr val="FFFFFF"/>
              </a:buClr>
              <a:buSzPts val="2000"/>
              <a:buChar char="•"/>
            </a:pPr>
            <a:r>
              <a:rPr lang="en-US" sz="2000">
                <a:solidFill>
                  <a:srgbClr val="FFFFFF"/>
                </a:solidFill>
                <a:latin typeface="Montserrat"/>
                <a:ea typeface="Montserrat"/>
                <a:cs typeface="Montserrat"/>
                <a:sym typeface="Montserrat"/>
              </a:rPr>
              <a:t>BBN</a:t>
            </a:r>
          </a:p>
          <a:p>
            <a:pPr marL="457200" marR="0" lvl="0" indent="-355600" rtl="0">
              <a:lnSpc>
                <a:spcPct val="90000"/>
              </a:lnSpc>
              <a:spcBef>
                <a:spcPts val="0"/>
              </a:spcBef>
              <a:spcAft>
                <a:spcPts val="0"/>
              </a:spcAft>
              <a:buClr>
                <a:srgbClr val="FFFFFF"/>
              </a:buClr>
              <a:buSzPts val="2000"/>
              <a:buChar char="•"/>
            </a:pPr>
            <a:r>
              <a:rPr lang="en-US" sz="2000">
                <a:solidFill>
                  <a:srgbClr val="FFFFFF"/>
                </a:solidFill>
                <a:latin typeface="Montserrat"/>
                <a:ea typeface="Montserrat"/>
                <a:cs typeface="Montserrat"/>
                <a:sym typeface="Montserrat"/>
              </a:rPr>
              <a:t>Deep Learning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5"/>
        <p:cNvGrpSpPr/>
        <p:nvPr/>
      </p:nvGrpSpPr>
      <p:grpSpPr>
        <a:xfrm>
          <a:off x="0" y="0"/>
          <a:ext cx="0" cy="0"/>
          <a:chOff x="0" y="0"/>
          <a:chExt cx="0" cy="0"/>
        </a:xfrm>
      </p:grpSpPr>
      <p:sp>
        <p:nvSpPr>
          <p:cNvPr id="106" name="Shape 106"/>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107" name="Shape 107"/>
          <p:cNvPicPr preferRelativeResize="0">
            <a:picLocks noGrp="1"/>
          </p:cNvPicPr>
          <p:nvPr>
            <p:ph type="body" idx="1"/>
          </p:nvPr>
        </p:nvPicPr>
        <p:blipFill rotWithShape="1">
          <a:blip r:embed="rId3">
            <a:alphaModFix amt="35000"/>
          </a:blip>
          <a:srcRect t="17883"/>
          <a:stretch/>
        </p:blipFill>
        <p:spPr>
          <a:xfrm>
            <a:off x="20" y="1"/>
            <a:ext cx="12191980" cy="6857999"/>
          </a:xfrm>
          <a:prstGeom prst="rect">
            <a:avLst/>
          </a:prstGeom>
          <a:noFill/>
          <a:ln>
            <a:noFill/>
          </a:ln>
        </p:spPr>
      </p:pic>
      <p:cxnSp>
        <p:nvCxnSpPr>
          <p:cNvPr id="108" name="Shape 108"/>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109" name="Shape 109"/>
          <p:cNvSpPr txBox="1">
            <a:spLocks noGrp="1"/>
          </p:cNvSpPr>
          <p:nvPr>
            <p:ph type="title"/>
          </p:nvPr>
        </p:nvSpPr>
        <p:spPr>
          <a:xfrm>
            <a:off x="838201" y="1065862"/>
            <a:ext cx="3313164" cy="4726276"/>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Calibri"/>
              <a:buNone/>
            </a:pPr>
            <a:r>
              <a:rPr lang="en-US" sz="4000" b="0" i="0" u="none" strike="noStrike" cap="none">
                <a:solidFill>
                  <a:srgbClr val="FFFFFF"/>
                </a:solidFill>
                <a:latin typeface="Calibri"/>
                <a:ea typeface="Calibri"/>
                <a:cs typeface="Calibri"/>
                <a:sym typeface="Calibri"/>
              </a:rPr>
              <a:t>Deep Learning</a:t>
            </a:r>
          </a:p>
        </p:txBody>
      </p:sp>
      <p:sp>
        <p:nvSpPr>
          <p:cNvPr id="110" name="Shape 110"/>
          <p:cNvSpPr txBox="1">
            <a:spLocks noGrp="1"/>
          </p:cNvSpPr>
          <p:nvPr>
            <p:ph type="body" idx="2"/>
          </p:nvPr>
        </p:nvSpPr>
        <p:spPr>
          <a:xfrm>
            <a:off x="5155379" y="1065862"/>
            <a:ext cx="5744685" cy="4726276"/>
          </a:xfrm>
          <a:prstGeom prst="rect">
            <a:avLst/>
          </a:prstGeom>
          <a:noFill/>
          <a:ln>
            <a:noFill/>
          </a:ln>
        </p:spPr>
        <p:txBody>
          <a:bodyPr wrap="square" lIns="91425" tIns="45700" rIns="91425" bIns="45700" anchor="ctr" anchorCtr="0">
            <a:noAutofit/>
          </a:bodyPr>
          <a:lstStyle/>
          <a:p>
            <a:pPr marL="0" marR="0" lvl="0" indent="0" algn="l" rtl="0">
              <a:lnSpc>
                <a:spcPct val="90000"/>
              </a:lnSpc>
              <a:spcBef>
                <a:spcPts val="0"/>
              </a:spcBef>
              <a:buClr>
                <a:schemeClr val="lt1"/>
              </a:buClr>
              <a:buSzPts val="2000"/>
              <a:buFont typeface="Arial"/>
              <a:buNone/>
            </a:pPr>
            <a:r>
              <a:rPr lang="en-US" sz="2000">
                <a:solidFill>
                  <a:srgbClr val="FFFFFF"/>
                </a:solidFill>
              </a:rPr>
              <a:t>LSTM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5"/>
        <p:cNvGrpSpPr/>
        <p:nvPr/>
      </p:nvGrpSpPr>
      <p:grpSpPr>
        <a:xfrm>
          <a:off x="0" y="0"/>
          <a:ext cx="0" cy="0"/>
          <a:chOff x="0" y="0"/>
          <a:chExt cx="0" cy="0"/>
        </a:xfrm>
      </p:grpSpPr>
      <p:sp>
        <p:nvSpPr>
          <p:cNvPr id="116" name="Shape 116"/>
          <p:cNvSpPr/>
          <p:nvPr/>
        </p:nvSpPr>
        <p:spPr>
          <a:xfrm>
            <a:off x="0" y="0"/>
            <a:ext cx="12192000" cy="6858000"/>
          </a:xfrm>
          <a:prstGeom prst="rect">
            <a:avLst/>
          </a:prstGeom>
          <a:solidFill>
            <a:srgbClr val="000000"/>
          </a:solidFill>
          <a:ln>
            <a:noFill/>
          </a:ln>
        </p:spPr>
        <p:txBody>
          <a:bodyPr wrap="square" lIns="91425" tIns="45700" rIns="91425" bIns="45700" anchor="ctr" anchorCtr="0">
            <a:noAutofit/>
          </a:bodyPr>
          <a:lstStyle/>
          <a:p>
            <a:pPr marL="0" marR="0" lvl="0" indent="0" algn="ctr" rtl="0">
              <a:spcBef>
                <a:spcPts val="0"/>
              </a:spcBef>
              <a:buNone/>
            </a:pPr>
            <a:endParaRPr sz="1800">
              <a:solidFill>
                <a:schemeClr val="lt1"/>
              </a:solidFill>
              <a:latin typeface="Calibri"/>
              <a:ea typeface="Calibri"/>
              <a:cs typeface="Calibri"/>
              <a:sym typeface="Calibri"/>
            </a:endParaRPr>
          </a:p>
        </p:txBody>
      </p:sp>
      <p:pic>
        <p:nvPicPr>
          <p:cNvPr id="117" name="Shape 117"/>
          <p:cNvPicPr preferRelativeResize="0">
            <a:picLocks noGrp="1"/>
          </p:cNvPicPr>
          <p:nvPr>
            <p:ph type="body" idx="1"/>
          </p:nvPr>
        </p:nvPicPr>
        <p:blipFill rotWithShape="1">
          <a:blip r:embed="rId3">
            <a:alphaModFix amt="35000"/>
          </a:blip>
          <a:srcRect t="17883"/>
          <a:stretch/>
        </p:blipFill>
        <p:spPr>
          <a:xfrm>
            <a:off x="-10371" y="1"/>
            <a:ext cx="12191980" cy="6857999"/>
          </a:xfrm>
          <a:prstGeom prst="rect">
            <a:avLst/>
          </a:prstGeom>
          <a:noFill/>
          <a:ln>
            <a:noFill/>
          </a:ln>
        </p:spPr>
      </p:pic>
      <p:cxnSp>
        <p:nvCxnSpPr>
          <p:cNvPr id="118" name="Shape 118"/>
          <p:cNvCxnSpPr/>
          <p:nvPr/>
        </p:nvCxnSpPr>
        <p:spPr>
          <a:xfrm>
            <a:off x="4653372" y="2286000"/>
            <a:ext cx="0" cy="2286000"/>
          </a:xfrm>
          <a:prstGeom prst="straightConnector1">
            <a:avLst/>
          </a:prstGeom>
          <a:noFill/>
          <a:ln w="15875" cap="flat" cmpd="sng">
            <a:solidFill>
              <a:srgbClr val="FFFFFF"/>
            </a:solidFill>
            <a:prstDash val="solid"/>
            <a:miter lim="800000"/>
            <a:headEnd type="none" w="med" len="med"/>
            <a:tailEnd type="none" w="med" len="med"/>
          </a:ln>
        </p:spPr>
      </p:cxnSp>
      <p:sp>
        <p:nvSpPr>
          <p:cNvPr id="119" name="Shape 119"/>
          <p:cNvSpPr txBox="1">
            <a:spLocks noGrp="1"/>
          </p:cNvSpPr>
          <p:nvPr>
            <p:ph type="title"/>
          </p:nvPr>
        </p:nvSpPr>
        <p:spPr>
          <a:xfrm>
            <a:off x="838201" y="1065862"/>
            <a:ext cx="3313164" cy="4726276"/>
          </a:xfrm>
          <a:prstGeom prst="rect">
            <a:avLst/>
          </a:prstGeom>
          <a:noFill/>
          <a:ln>
            <a:noFill/>
          </a:ln>
        </p:spPr>
        <p:txBody>
          <a:bodyPr wrap="square" lIns="91425" tIns="45700" rIns="91425" bIns="45700" anchor="ctr" anchorCtr="0">
            <a:noAutofit/>
          </a:bodyPr>
          <a:lstStyle/>
          <a:p>
            <a:pPr marL="0" marR="0" lvl="0" indent="-254000" algn="r" rtl="0">
              <a:lnSpc>
                <a:spcPct val="90000"/>
              </a:lnSpc>
              <a:spcBef>
                <a:spcPts val="0"/>
              </a:spcBef>
              <a:buClr>
                <a:srgbClr val="FFFFFF"/>
              </a:buClr>
              <a:buSzPts val="4000"/>
              <a:buFont typeface="Calibri"/>
              <a:buNone/>
            </a:pPr>
            <a:r>
              <a:rPr lang="en-US" sz="4000" b="0" i="0" u="none" strike="noStrike" cap="none">
                <a:solidFill>
                  <a:srgbClr val="FFFFFF"/>
                </a:solidFill>
                <a:latin typeface="Calibri"/>
                <a:ea typeface="Calibri"/>
                <a:cs typeface="Calibri"/>
                <a:sym typeface="Calibri"/>
              </a:rPr>
              <a:t>Deep Learning</a:t>
            </a:r>
          </a:p>
        </p:txBody>
      </p:sp>
      <p:sp>
        <p:nvSpPr>
          <p:cNvPr id="120" name="Shape 120"/>
          <p:cNvSpPr txBox="1">
            <a:spLocks noGrp="1"/>
          </p:cNvSpPr>
          <p:nvPr>
            <p:ph type="body" idx="2"/>
          </p:nvPr>
        </p:nvSpPr>
        <p:spPr>
          <a:xfrm>
            <a:off x="5155379" y="1065862"/>
            <a:ext cx="5744685" cy="4726276"/>
          </a:xfrm>
          <a:prstGeom prst="rect">
            <a:avLst/>
          </a:prstGeom>
          <a:noFill/>
          <a:ln>
            <a:noFill/>
          </a:ln>
        </p:spPr>
        <p:txBody>
          <a:bodyPr wrap="square" lIns="91425" tIns="45700" rIns="91425" bIns="45700" anchor="ctr" anchorCtr="0">
            <a:noAutofit/>
          </a:bodyPr>
          <a:lstStyle/>
          <a:p>
            <a:pPr marL="0" marR="0" lvl="0" indent="0" algn="l" rtl="0">
              <a:lnSpc>
                <a:spcPct val="90000"/>
              </a:lnSpc>
              <a:spcBef>
                <a:spcPts val="0"/>
              </a:spcBef>
              <a:buClr>
                <a:schemeClr val="lt1"/>
              </a:buClr>
              <a:buSzPts val="2000"/>
              <a:buFont typeface="Arial"/>
              <a:buNone/>
            </a:pPr>
            <a:endParaRPr sz="2000" b="0" i="0" u="none" strike="noStrike" cap="none">
              <a:solidFill>
                <a:srgbClr val="FFFFFF"/>
              </a:solidFill>
              <a:latin typeface="Calibri"/>
              <a:ea typeface="Calibri"/>
              <a:cs typeface="Calibri"/>
              <a:sym typeface="Calibri"/>
            </a:endParaRPr>
          </a:p>
        </p:txBody>
      </p:sp>
      <p:pic>
        <p:nvPicPr>
          <p:cNvPr id="121" name="Shape 121"/>
          <p:cNvPicPr preferRelativeResize="0"/>
          <p:nvPr/>
        </p:nvPicPr>
        <p:blipFill rotWithShape="1">
          <a:blip r:embed="rId4">
            <a:alphaModFix/>
          </a:blip>
          <a:srcRect/>
          <a:stretch/>
        </p:blipFill>
        <p:spPr>
          <a:xfrm>
            <a:off x="0" y="102870"/>
            <a:ext cx="12192000" cy="665226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697</Words>
  <Application>Microsoft Office PowerPoint</Application>
  <PresentationFormat>Breedbeeld</PresentationFormat>
  <Paragraphs>100</Paragraphs>
  <Slides>11</Slides>
  <Notes>11</Notes>
  <HiddenSlides>0</HiddenSlides>
  <MMClips>1</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11</vt:i4>
      </vt:variant>
    </vt:vector>
  </HeadingPairs>
  <TitlesOfParts>
    <vt:vector size="15" baseType="lpstr">
      <vt:lpstr>Arial</vt:lpstr>
      <vt:lpstr>Calibri</vt:lpstr>
      <vt:lpstr>Montserrat</vt:lpstr>
      <vt:lpstr>Office Theme</vt:lpstr>
      <vt:lpstr>Project:  Smart Building HHS</vt:lpstr>
      <vt:lpstr>Inhoud</vt:lpstr>
      <vt:lpstr>Symposium</vt:lpstr>
      <vt:lpstr>PowerPoint-presentatie</vt:lpstr>
      <vt:lpstr>PowerPoint-presentatie</vt:lpstr>
      <vt:lpstr>RAAK awards 2017 </vt:lpstr>
      <vt:lpstr>Voortgang van het project</vt:lpstr>
      <vt:lpstr>Deep Learning</vt:lpstr>
      <vt:lpstr>Deep Learning</vt:lpstr>
      <vt:lpstr>Planning</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Smart Building HHS</dc:title>
  <cp:lastModifiedBy>Justin Kharpatoe</cp:lastModifiedBy>
  <cp:revision>1</cp:revision>
  <dcterms:modified xsi:type="dcterms:W3CDTF">2017-12-01T12:34:05Z</dcterms:modified>
</cp:coreProperties>
</file>